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70" r:id="rId5"/>
    <p:sldId id="267" r:id="rId6"/>
    <p:sldId id="271" r:id="rId7"/>
    <p:sldId id="268" r:id="rId8"/>
    <p:sldId id="272" r:id="rId9"/>
    <p:sldId id="27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47EB6-049A-45A6-AFE3-94CA6BB916AE}" v="37" dt="2025-02-24T23:31:08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ten, Bryan" userId="c8918c67-f329-4b95-95d9-310f3e377664" providerId="ADAL" clId="{76247EB6-049A-45A6-AFE3-94CA6BB916AE}"/>
    <pc:docChg chg="undo custSel addSld delSld modSld sldOrd">
      <pc:chgData name="Testen, Bryan" userId="c8918c67-f329-4b95-95d9-310f3e377664" providerId="ADAL" clId="{76247EB6-049A-45A6-AFE3-94CA6BB916AE}" dt="2025-02-24T23:31:13.254" v="2726" actId="1037"/>
      <pc:docMkLst>
        <pc:docMk/>
      </pc:docMkLst>
      <pc:sldChg chg="delSp modSp mod">
        <pc:chgData name="Testen, Bryan" userId="c8918c67-f329-4b95-95d9-310f3e377664" providerId="ADAL" clId="{76247EB6-049A-45A6-AFE3-94CA6BB916AE}" dt="2025-02-23T15:57:06.214" v="147" actId="404"/>
        <pc:sldMkLst>
          <pc:docMk/>
          <pc:sldMk cId="2313374215" sldId="256"/>
        </pc:sldMkLst>
        <pc:spChg chg="mod">
          <ac:chgData name="Testen, Bryan" userId="c8918c67-f329-4b95-95d9-310f3e377664" providerId="ADAL" clId="{76247EB6-049A-45A6-AFE3-94CA6BB916AE}" dt="2025-02-23T15:57:06.214" v="147" actId="404"/>
          <ac:spMkLst>
            <pc:docMk/>
            <pc:sldMk cId="2313374215" sldId="256"/>
            <ac:spMk id="2" creationId="{00000000-0000-0000-0000-000000000000}"/>
          </ac:spMkLst>
        </pc:spChg>
        <pc:spChg chg="mod">
          <ac:chgData name="Testen, Bryan" userId="c8918c67-f329-4b95-95d9-310f3e377664" providerId="ADAL" clId="{76247EB6-049A-45A6-AFE3-94CA6BB916AE}" dt="2025-02-23T15:56:19.845" v="144" actId="1076"/>
          <ac:spMkLst>
            <pc:docMk/>
            <pc:sldMk cId="2313374215" sldId="256"/>
            <ac:spMk id="3" creationId="{00000000-0000-0000-0000-000000000000}"/>
          </ac:spMkLst>
        </pc:spChg>
        <pc:spChg chg="del mod">
          <ac:chgData name="Testen, Bryan" userId="c8918c67-f329-4b95-95d9-310f3e377664" providerId="ADAL" clId="{76247EB6-049A-45A6-AFE3-94CA6BB916AE}" dt="2025-02-23T15:55:31.799" v="108" actId="478"/>
          <ac:spMkLst>
            <pc:docMk/>
            <pc:sldMk cId="2313374215" sldId="256"/>
            <ac:spMk id="5" creationId="{BC04439F-1E6D-E50C-AA78-313E264EDDAA}"/>
          </ac:spMkLst>
        </pc:spChg>
        <pc:picChg chg="mod">
          <ac:chgData name="Testen, Bryan" userId="c8918c67-f329-4b95-95d9-310f3e377664" providerId="ADAL" clId="{76247EB6-049A-45A6-AFE3-94CA6BB916AE}" dt="2025-02-23T15:56:13.105" v="143" actId="1076"/>
          <ac:picMkLst>
            <pc:docMk/>
            <pc:sldMk cId="2313374215" sldId="256"/>
            <ac:picMk id="4" creationId="{2938E785-BB4B-F3F0-160D-D76F41192224}"/>
          </ac:picMkLst>
        </pc:picChg>
      </pc:sldChg>
      <pc:sldChg chg="del">
        <pc:chgData name="Testen, Bryan" userId="c8918c67-f329-4b95-95d9-310f3e377664" providerId="ADAL" clId="{76247EB6-049A-45A6-AFE3-94CA6BB916AE}" dt="2025-02-23T16:03:34.217" v="149" actId="47"/>
        <pc:sldMkLst>
          <pc:docMk/>
          <pc:sldMk cId="3395135186" sldId="264"/>
        </pc:sldMkLst>
      </pc:sldChg>
      <pc:sldChg chg="addSp delSp modSp mod">
        <pc:chgData name="Testen, Bryan" userId="c8918c67-f329-4b95-95d9-310f3e377664" providerId="ADAL" clId="{76247EB6-049A-45A6-AFE3-94CA6BB916AE}" dt="2025-02-23T18:05:16.841" v="1457" actId="20577"/>
        <pc:sldMkLst>
          <pc:docMk/>
          <pc:sldMk cId="3012122966" sldId="265"/>
        </pc:sldMkLst>
        <pc:spChg chg="add del mod">
          <ac:chgData name="Testen, Bryan" userId="c8918c67-f329-4b95-95d9-310f3e377664" providerId="ADAL" clId="{76247EB6-049A-45A6-AFE3-94CA6BB916AE}" dt="2025-02-23T16:04:08.584" v="152" actId="478"/>
          <ac:spMkLst>
            <pc:docMk/>
            <pc:sldMk cId="3012122966" sldId="265"/>
            <ac:spMk id="3" creationId="{A24AC1D1-5D12-8E45-8452-86E5BEC3CEEE}"/>
          </ac:spMkLst>
        </pc:spChg>
        <pc:spChg chg="mod">
          <ac:chgData name="Testen, Bryan" userId="c8918c67-f329-4b95-95d9-310f3e377664" providerId="ADAL" clId="{76247EB6-049A-45A6-AFE3-94CA6BB916AE}" dt="2025-02-23T16:08:02.091" v="400" actId="20577"/>
          <ac:spMkLst>
            <pc:docMk/>
            <pc:sldMk cId="3012122966" sldId="265"/>
            <ac:spMk id="4" creationId="{00000000-0000-0000-0000-000000000000}"/>
          </ac:spMkLst>
        </pc:spChg>
        <pc:spChg chg="del">
          <ac:chgData name="Testen, Bryan" userId="c8918c67-f329-4b95-95d9-310f3e377664" providerId="ADAL" clId="{76247EB6-049A-45A6-AFE3-94CA6BB916AE}" dt="2025-02-23T16:04:06.869" v="151" actId="478"/>
          <ac:spMkLst>
            <pc:docMk/>
            <pc:sldMk cId="3012122966" sldId="265"/>
            <ac:spMk id="5" creationId="{00000000-0000-0000-0000-000000000000}"/>
          </ac:spMkLst>
        </pc:spChg>
        <pc:spChg chg="add mod">
          <ac:chgData name="Testen, Bryan" userId="c8918c67-f329-4b95-95d9-310f3e377664" providerId="ADAL" clId="{76247EB6-049A-45A6-AFE3-94CA6BB916AE}" dt="2025-02-23T18:05:16.841" v="1457" actId="20577"/>
          <ac:spMkLst>
            <pc:docMk/>
            <pc:sldMk cId="3012122966" sldId="265"/>
            <ac:spMk id="11" creationId="{D9D93161-728F-56BD-C53A-DF28151F0200}"/>
          </ac:spMkLst>
        </pc:spChg>
        <pc:picChg chg="del mod">
          <ac:chgData name="Testen, Bryan" userId="c8918c67-f329-4b95-95d9-310f3e377664" providerId="ADAL" clId="{76247EB6-049A-45A6-AFE3-94CA6BB916AE}" dt="2025-02-23T16:05:19.960" v="215" actId="478"/>
          <ac:picMkLst>
            <pc:docMk/>
            <pc:sldMk cId="3012122966" sldId="265"/>
            <ac:picMk id="6" creationId="{EF68BF0C-5B4B-359B-65C1-1A46D0BBC5E3}"/>
          </ac:picMkLst>
        </pc:picChg>
        <pc:picChg chg="del mod">
          <ac:chgData name="Testen, Bryan" userId="c8918c67-f329-4b95-95d9-310f3e377664" providerId="ADAL" clId="{76247EB6-049A-45A6-AFE3-94CA6BB916AE}" dt="2025-02-23T16:06:09.118" v="310" actId="478"/>
          <ac:picMkLst>
            <pc:docMk/>
            <pc:sldMk cId="3012122966" sldId="265"/>
            <ac:picMk id="7" creationId="{AD3954BA-742B-82CC-A7A8-AFAB4CE7FCDA}"/>
          </ac:picMkLst>
        </pc:picChg>
        <pc:picChg chg="mod">
          <ac:chgData name="Testen, Bryan" userId="c8918c67-f329-4b95-95d9-310f3e377664" providerId="ADAL" clId="{76247EB6-049A-45A6-AFE3-94CA6BB916AE}" dt="2025-02-23T16:21:19.796" v="514" actId="1036"/>
          <ac:picMkLst>
            <pc:docMk/>
            <pc:sldMk cId="3012122966" sldId="265"/>
            <ac:picMk id="8" creationId="{03D81E2E-4D40-A8E2-B049-2D07727B1120}"/>
          </ac:picMkLst>
        </pc:picChg>
        <pc:picChg chg="mod">
          <ac:chgData name="Testen, Bryan" userId="c8918c67-f329-4b95-95d9-310f3e377664" providerId="ADAL" clId="{76247EB6-049A-45A6-AFE3-94CA6BB916AE}" dt="2025-02-23T16:21:19.796" v="514" actId="1036"/>
          <ac:picMkLst>
            <pc:docMk/>
            <pc:sldMk cId="3012122966" sldId="265"/>
            <ac:picMk id="9" creationId="{08C2BB58-F899-2684-4E8B-F3693B2961E3}"/>
          </ac:picMkLst>
        </pc:picChg>
        <pc:picChg chg="add del mod">
          <ac:chgData name="Testen, Bryan" userId="c8918c67-f329-4b95-95d9-310f3e377664" providerId="ADAL" clId="{76247EB6-049A-45A6-AFE3-94CA6BB916AE}" dt="2025-02-23T16:20:58.579" v="497" actId="478"/>
          <ac:picMkLst>
            <pc:docMk/>
            <pc:sldMk cId="3012122966" sldId="265"/>
            <ac:picMk id="10" creationId="{985BB827-5480-69F8-1E15-84B163F37030}"/>
          </ac:picMkLst>
        </pc:picChg>
      </pc:sldChg>
      <pc:sldChg chg="del">
        <pc:chgData name="Testen, Bryan" userId="c8918c67-f329-4b95-95d9-310f3e377664" providerId="ADAL" clId="{76247EB6-049A-45A6-AFE3-94CA6BB916AE}" dt="2025-02-23T16:03:32.739" v="148" actId="47"/>
        <pc:sldMkLst>
          <pc:docMk/>
          <pc:sldMk cId="1064175971" sldId="266"/>
        </pc:sldMkLst>
      </pc:sldChg>
      <pc:sldChg chg="modSp add del mod">
        <pc:chgData name="Testen, Bryan" userId="c8918c67-f329-4b95-95d9-310f3e377664" providerId="ADAL" clId="{76247EB6-049A-45A6-AFE3-94CA6BB916AE}" dt="2025-02-23T17:19:47.040" v="961" actId="47"/>
        <pc:sldMkLst>
          <pc:docMk/>
          <pc:sldMk cId="2131338601" sldId="266"/>
        </pc:sldMkLst>
        <pc:spChg chg="mod">
          <ac:chgData name="Testen, Bryan" userId="c8918c67-f329-4b95-95d9-310f3e377664" providerId="ADAL" clId="{76247EB6-049A-45A6-AFE3-94CA6BB916AE}" dt="2025-02-23T17:13:48.132" v="800" actId="6549"/>
          <ac:spMkLst>
            <pc:docMk/>
            <pc:sldMk cId="2131338601" sldId="266"/>
            <ac:spMk id="5" creationId="{68D474EF-F783-B88C-ACCE-83C15A334981}"/>
          </ac:spMkLst>
        </pc:spChg>
      </pc:sldChg>
      <pc:sldChg chg="delSp modSp add mod">
        <pc:chgData name="Testen, Bryan" userId="c8918c67-f329-4b95-95d9-310f3e377664" providerId="ADAL" clId="{76247EB6-049A-45A6-AFE3-94CA6BB916AE}" dt="2025-02-23T16:09:39.191" v="410" actId="1037"/>
        <pc:sldMkLst>
          <pc:docMk/>
          <pc:sldMk cId="450862317" sldId="267"/>
        </pc:sldMkLst>
        <pc:spChg chg="mod">
          <ac:chgData name="Testen, Bryan" userId="c8918c67-f329-4b95-95d9-310f3e377664" providerId="ADAL" clId="{76247EB6-049A-45A6-AFE3-94CA6BB916AE}" dt="2025-02-23T16:07:54.677" v="390" actId="20577"/>
          <ac:spMkLst>
            <pc:docMk/>
            <pc:sldMk cId="450862317" sldId="267"/>
            <ac:spMk id="4" creationId="{DE4F5D8C-33FD-462A-838C-50045B1CD370}"/>
          </ac:spMkLst>
        </pc:spChg>
        <pc:picChg chg="del">
          <ac:chgData name="Testen, Bryan" userId="c8918c67-f329-4b95-95d9-310f3e377664" providerId="ADAL" clId="{76247EB6-049A-45A6-AFE3-94CA6BB916AE}" dt="2025-02-23T16:09:26.267" v="401" actId="478"/>
          <ac:picMkLst>
            <pc:docMk/>
            <pc:sldMk cId="450862317" sldId="267"/>
            <ac:picMk id="2" creationId="{94DA8DE8-C526-26B8-8F1A-1EC2B2ED6CDE}"/>
          </ac:picMkLst>
        </pc:picChg>
        <pc:picChg chg="mod">
          <ac:chgData name="Testen, Bryan" userId="c8918c67-f329-4b95-95d9-310f3e377664" providerId="ADAL" clId="{76247EB6-049A-45A6-AFE3-94CA6BB916AE}" dt="2025-02-23T16:09:39.191" v="410" actId="1037"/>
          <ac:picMkLst>
            <pc:docMk/>
            <pc:sldMk cId="450862317" sldId="267"/>
            <ac:picMk id="3" creationId="{3F604F04-9E88-F35D-A2FF-470744B6C865}"/>
          </ac:picMkLst>
        </pc:picChg>
        <pc:picChg chg="del">
          <ac:chgData name="Testen, Bryan" userId="c8918c67-f329-4b95-95d9-310f3e377664" providerId="ADAL" clId="{76247EB6-049A-45A6-AFE3-94CA6BB916AE}" dt="2025-02-23T16:07:37.212" v="365" actId="478"/>
          <ac:picMkLst>
            <pc:docMk/>
            <pc:sldMk cId="450862317" sldId="267"/>
            <ac:picMk id="8" creationId="{BD98F0D3-D948-466F-10AF-D3850A9EEC64}"/>
          </ac:picMkLst>
        </pc:picChg>
        <pc:picChg chg="del">
          <ac:chgData name="Testen, Bryan" userId="c8918c67-f329-4b95-95d9-310f3e377664" providerId="ADAL" clId="{76247EB6-049A-45A6-AFE3-94CA6BB916AE}" dt="2025-02-23T16:07:35.783" v="364" actId="478"/>
          <ac:picMkLst>
            <pc:docMk/>
            <pc:sldMk cId="450862317" sldId="267"/>
            <ac:picMk id="9" creationId="{9E05198B-3C0C-4540-F531-49CE18730B8C}"/>
          </ac:picMkLst>
        </pc:picChg>
      </pc:sldChg>
      <pc:sldChg chg="addSp delSp modSp add mod">
        <pc:chgData name="Testen, Bryan" userId="c8918c67-f329-4b95-95d9-310f3e377664" providerId="ADAL" clId="{76247EB6-049A-45A6-AFE3-94CA6BB916AE}" dt="2025-02-23T18:45:31.467" v="1924" actId="478"/>
        <pc:sldMkLst>
          <pc:docMk/>
          <pc:sldMk cId="4058718062" sldId="268"/>
        </pc:sldMkLst>
        <pc:spChg chg="mod">
          <ac:chgData name="Testen, Bryan" userId="c8918c67-f329-4b95-95d9-310f3e377664" providerId="ADAL" clId="{76247EB6-049A-45A6-AFE3-94CA6BB916AE}" dt="2025-02-23T16:10:29.686" v="442" actId="20577"/>
          <ac:spMkLst>
            <pc:docMk/>
            <pc:sldMk cId="4058718062" sldId="268"/>
            <ac:spMk id="4" creationId="{D7325074-70FD-64CE-C3B3-EBC03C1E4E4B}"/>
          </ac:spMkLst>
        </pc:spChg>
        <pc:spChg chg="add del mod">
          <ac:chgData name="Testen, Bryan" userId="c8918c67-f329-4b95-95d9-310f3e377664" providerId="ADAL" clId="{76247EB6-049A-45A6-AFE3-94CA6BB916AE}" dt="2025-02-23T18:45:31.467" v="1924" actId="478"/>
          <ac:spMkLst>
            <pc:docMk/>
            <pc:sldMk cId="4058718062" sldId="268"/>
            <ac:spMk id="10" creationId="{972DEBB9-A781-1ABA-C473-B1433F6A45D8}"/>
          </ac:spMkLst>
        </pc:spChg>
        <pc:picChg chg="del">
          <ac:chgData name="Testen, Bryan" userId="c8918c67-f329-4b95-95d9-310f3e377664" providerId="ADAL" clId="{76247EB6-049A-45A6-AFE3-94CA6BB916AE}" dt="2025-02-23T16:10:33.281" v="443" actId="478"/>
          <ac:picMkLst>
            <pc:docMk/>
            <pc:sldMk cId="4058718062" sldId="268"/>
            <ac:picMk id="3" creationId="{936C4CED-B519-EE2C-8BA2-55A0D5D53C44}"/>
          </ac:picMkLst>
        </pc:picChg>
        <pc:picChg chg="add del mod">
          <ac:chgData name="Testen, Bryan" userId="c8918c67-f329-4b95-95d9-310f3e377664" providerId="ADAL" clId="{76247EB6-049A-45A6-AFE3-94CA6BB916AE}" dt="2025-02-23T16:48:38.874" v="550" actId="478"/>
          <ac:picMkLst>
            <pc:docMk/>
            <pc:sldMk cId="4058718062" sldId="268"/>
            <ac:picMk id="5" creationId="{02FDB3D0-9812-B8FB-11AD-FFD9A196424E}"/>
          </ac:picMkLst>
        </pc:picChg>
        <pc:picChg chg="add mod">
          <ac:chgData name="Testen, Bryan" userId="c8918c67-f329-4b95-95d9-310f3e377664" providerId="ADAL" clId="{76247EB6-049A-45A6-AFE3-94CA6BB916AE}" dt="2025-02-23T16:49:25.301" v="559" actId="1035"/>
          <ac:picMkLst>
            <pc:docMk/>
            <pc:sldMk cId="4058718062" sldId="268"/>
            <ac:picMk id="7" creationId="{DED1C6DF-4B2C-4658-BB75-001E116C4671}"/>
          </ac:picMkLst>
        </pc:picChg>
        <pc:picChg chg="add mod">
          <ac:chgData name="Testen, Bryan" userId="c8918c67-f329-4b95-95d9-310f3e377664" providerId="ADAL" clId="{76247EB6-049A-45A6-AFE3-94CA6BB916AE}" dt="2025-02-23T16:49:54.240" v="562" actId="1076"/>
          <ac:picMkLst>
            <pc:docMk/>
            <pc:sldMk cId="4058718062" sldId="268"/>
            <ac:picMk id="9" creationId="{8A64D30F-2FD2-6BD3-255F-5FBC5DE82F1B}"/>
          </ac:picMkLst>
        </pc:picChg>
      </pc:sldChg>
      <pc:sldChg chg="addSp modSp add mod ord">
        <pc:chgData name="Testen, Bryan" userId="c8918c67-f329-4b95-95d9-310f3e377664" providerId="ADAL" clId="{76247EB6-049A-45A6-AFE3-94CA6BB916AE}" dt="2025-02-23T16:50:01.658" v="564"/>
        <pc:sldMkLst>
          <pc:docMk/>
          <pc:sldMk cId="3902696755" sldId="269"/>
        </pc:sldMkLst>
        <pc:spChg chg="mod">
          <ac:chgData name="Testen, Bryan" userId="c8918c67-f329-4b95-95d9-310f3e377664" providerId="ADAL" clId="{76247EB6-049A-45A6-AFE3-94CA6BB916AE}" dt="2025-02-23T16:14:49.089" v="490" actId="20577"/>
          <ac:spMkLst>
            <pc:docMk/>
            <pc:sldMk cId="3902696755" sldId="269"/>
            <ac:spMk id="4" creationId="{B768F63C-C700-C41A-7743-609818325E7C}"/>
          </ac:spMkLst>
        </pc:spChg>
        <pc:picChg chg="add mod">
          <ac:chgData name="Testen, Bryan" userId="c8918c67-f329-4b95-95d9-310f3e377664" providerId="ADAL" clId="{76247EB6-049A-45A6-AFE3-94CA6BB916AE}" dt="2025-02-23T16:14:37.195" v="469" actId="1037"/>
          <ac:picMkLst>
            <pc:docMk/>
            <pc:sldMk cId="3902696755" sldId="269"/>
            <ac:picMk id="3" creationId="{1B32C3CA-6615-E4D6-0790-5235DD1D4B7F}"/>
          </ac:picMkLst>
        </pc:picChg>
        <pc:picChg chg="add mod">
          <ac:chgData name="Testen, Bryan" userId="c8918c67-f329-4b95-95d9-310f3e377664" providerId="ADAL" clId="{76247EB6-049A-45A6-AFE3-94CA6BB916AE}" dt="2025-02-23T16:50:01.658" v="564"/>
          <ac:picMkLst>
            <pc:docMk/>
            <pc:sldMk cId="3902696755" sldId="269"/>
            <ac:picMk id="5" creationId="{557EE2C4-F070-B78A-7545-AA6B31D78EC1}"/>
          </ac:picMkLst>
        </pc:picChg>
      </pc:sldChg>
      <pc:sldChg chg="addSp delSp modSp add mod ord">
        <pc:chgData name="Testen, Bryan" userId="c8918c67-f329-4b95-95d9-310f3e377664" providerId="ADAL" clId="{76247EB6-049A-45A6-AFE3-94CA6BB916AE}" dt="2025-02-23T16:49:58.528" v="563"/>
        <pc:sldMkLst>
          <pc:docMk/>
          <pc:sldMk cId="3785312143" sldId="270"/>
        </pc:sldMkLst>
        <pc:spChg chg="mod">
          <ac:chgData name="Testen, Bryan" userId="c8918c67-f329-4b95-95d9-310f3e377664" providerId="ADAL" clId="{76247EB6-049A-45A6-AFE3-94CA6BB916AE}" dt="2025-02-23T16:46:18.297" v="547" actId="20577"/>
          <ac:spMkLst>
            <pc:docMk/>
            <pc:sldMk cId="3785312143" sldId="270"/>
            <ac:spMk id="4" creationId="{6C1AA46E-CFB3-DB46-97E0-12767BC01064}"/>
          </ac:spMkLst>
        </pc:spChg>
        <pc:picChg chg="add del">
          <ac:chgData name="Testen, Bryan" userId="c8918c67-f329-4b95-95d9-310f3e377664" providerId="ADAL" clId="{76247EB6-049A-45A6-AFE3-94CA6BB916AE}" dt="2025-02-23T16:45:26.228" v="520" actId="478"/>
          <ac:picMkLst>
            <pc:docMk/>
            <pc:sldMk cId="3785312143" sldId="270"/>
            <ac:picMk id="3" creationId="{30DA05F7-9C8B-1F27-3B05-688BB6CEC3DD}"/>
          </ac:picMkLst>
        </pc:picChg>
        <pc:picChg chg="add mod">
          <ac:chgData name="Testen, Bryan" userId="c8918c67-f329-4b95-95d9-310f3e377664" providerId="ADAL" clId="{76247EB6-049A-45A6-AFE3-94CA6BB916AE}" dt="2025-02-23T16:45:59.617" v="528" actId="1037"/>
          <ac:picMkLst>
            <pc:docMk/>
            <pc:sldMk cId="3785312143" sldId="270"/>
            <ac:picMk id="6" creationId="{1DA596C9-FE4C-E473-1A4E-0CA5D0E04403}"/>
          </ac:picMkLst>
        </pc:picChg>
        <pc:picChg chg="add mod">
          <ac:chgData name="Testen, Bryan" userId="c8918c67-f329-4b95-95d9-310f3e377664" providerId="ADAL" clId="{76247EB6-049A-45A6-AFE3-94CA6BB916AE}" dt="2025-02-23T16:49:58.528" v="563"/>
          <ac:picMkLst>
            <pc:docMk/>
            <pc:sldMk cId="3785312143" sldId="270"/>
            <ac:picMk id="7" creationId="{6BBA7535-2EC8-488F-20CD-1ECF4AB3B0E3}"/>
          </ac:picMkLst>
        </pc:picChg>
      </pc:sldChg>
      <pc:sldChg chg="addSp delSp modSp add mod ord">
        <pc:chgData name="Testen, Bryan" userId="c8918c67-f329-4b95-95d9-310f3e377664" providerId="ADAL" clId="{76247EB6-049A-45A6-AFE3-94CA6BB916AE}" dt="2025-02-23T18:39:26.180" v="1880" actId="20577"/>
        <pc:sldMkLst>
          <pc:docMk/>
          <pc:sldMk cId="2068134806" sldId="271"/>
        </pc:sldMkLst>
        <pc:spChg chg="add mod">
          <ac:chgData name="Testen, Bryan" userId="c8918c67-f329-4b95-95d9-310f3e377664" providerId="ADAL" clId="{76247EB6-049A-45A6-AFE3-94CA6BB916AE}" dt="2025-02-23T17:13:31.641" v="798" actId="1036"/>
          <ac:spMkLst>
            <pc:docMk/>
            <pc:sldMk cId="2068134806" sldId="271"/>
            <ac:spMk id="3" creationId="{B4415556-043A-AE2A-9B07-1D5459BD8472}"/>
          </ac:spMkLst>
        </pc:spChg>
        <pc:spChg chg="mod">
          <ac:chgData name="Testen, Bryan" userId="c8918c67-f329-4b95-95d9-310f3e377664" providerId="ADAL" clId="{76247EB6-049A-45A6-AFE3-94CA6BB916AE}" dt="2025-02-23T16:50:53.376" v="613" actId="20577"/>
          <ac:spMkLst>
            <pc:docMk/>
            <pc:sldMk cId="2068134806" sldId="271"/>
            <ac:spMk id="4" creationId="{2DCE6879-0539-3764-06BA-E7202D23664E}"/>
          </ac:spMkLst>
        </pc:spChg>
        <pc:spChg chg="add mod">
          <ac:chgData name="Testen, Bryan" userId="c8918c67-f329-4b95-95d9-310f3e377664" providerId="ADAL" clId="{76247EB6-049A-45A6-AFE3-94CA6BB916AE}" dt="2025-02-23T17:13:31.641" v="798" actId="1036"/>
          <ac:spMkLst>
            <pc:docMk/>
            <pc:sldMk cId="2068134806" sldId="271"/>
            <ac:spMk id="5" creationId="{AD5A7431-83E3-656E-9E52-0080606BFF91}"/>
          </ac:spMkLst>
        </pc:spChg>
        <pc:spChg chg="add mod">
          <ac:chgData name="Testen, Bryan" userId="c8918c67-f329-4b95-95d9-310f3e377664" providerId="ADAL" clId="{76247EB6-049A-45A6-AFE3-94CA6BB916AE}" dt="2025-02-23T18:39:26.180" v="1880" actId="20577"/>
          <ac:spMkLst>
            <pc:docMk/>
            <pc:sldMk cId="2068134806" sldId="271"/>
            <ac:spMk id="10" creationId="{DE31701D-A16A-DCD6-56CE-BFD1A26571FC}"/>
          </ac:spMkLst>
        </pc:spChg>
        <pc:picChg chg="del mod">
          <ac:chgData name="Testen, Bryan" userId="c8918c67-f329-4b95-95d9-310f3e377664" providerId="ADAL" clId="{76247EB6-049A-45A6-AFE3-94CA6BB916AE}" dt="2025-02-23T16:55:24.545" v="648" actId="478"/>
          <ac:picMkLst>
            <pc:docMk/>
            <pc:sldMk cId="2068134806" sldId="271"/>
            <ac:picMk id="2" creationId="{179A54DE-709B-B768-4C43-D7697399167A}"/>
          </ac:picMkLst>
        </pc:picChg>
        <pc:picChg chg="del mod">
          <ac:chgData name="Testen, Bryan" userId="c8918c67-f329-4b95-95d9-310f3e377664" providerId="ADAL" clId="{76247EB6-049A-45A6-AFE3-94CA6BB916AE}" dt="2025-02-23T17:13:07.710" v="766" actId="478"/>
          <ac:picMkLst>
            <pc:docMk/>
            <pc:sldMk cId="2068134806" sldId="271"/>
            <ac:picMk id="6" creationId="{A447A698-66FA-3841-BA86-95ABEAFA0408}"/>
          </ac:picMkLst>
        </pc:picChg>
        <pc:picChg chg="del">
          <ac:chgData name="Testen, Bryan" userId="c8918c67-f329-4b95-95d9-310f3e377664" providerId="ADAL" clId="{76247EB6-049A-45A6-AFE3-94CA6BB916AE}" dt="2025-02-23T16:50:18.761" v="566" actId="478"/>
          <ac:picMkLst>
            <pc:docMk/>
            <pc:sldMk cId="2068134806" sldId="271"/>
            <ac:picMk id="7" creationId="{D605516A-6189-E2A0-7FCE-3C0A6D7CEEA3}"/>
          </ac:picMkLst>
        </pc:picChg>
        <pc:picChg chg="del mod ord">
          <ac:chgData name="Testen, Bryan" userId="c8918c67-f329-4b95-95d9-310f3e377664" providerId="ADAL" clId="{76247EB6-049A-45A6-AFE3-94CA6BB916AE}" dt="2025-02-23T18:27:31.789" v="1781" actId="478"/>
          <ac:picMkLst>
            <pc:docMk/>
            <pc:sldMk cId="2068134806" sldId="271"/>
            <ac:picMk id="8" creationId="{4AD4EAED-8494-D409-2882-92EDFCDEA160}"/>
          </ac:picMkLst>
        </pc:picChg>
        <pc:picChg chg="del">
          <ac:chgData name="Testen, Bryan" userId="c8918c67-f329-4b95-95d9-310f3e377664" providerId="ADAL" clId="{76247EB6-049A-45A6-AFE3-94CA6BB916AE}" dt="2025-02-23T16:50:23.069" v="567" actId="478"/>
          <ac:picMkLst>
            <pc:docMk/>
            <pc:sldMk cId="2068134806" sldId="271"/>
            <ac:picMk id="9" creationId="{12D05494-7294-1603-7037-431F47FAE750}"/>
          </ac:picMkLst>
        </pc:picChg>
        <pc:picChg chg="mod">
          <ac:chgData name="Testen, Bryan" userId="c8918c67-f329-4b95-95d9-310f3e377664" providerId="ADAL" clId="{76247EB6-049A-45A6-AFE3-94CA6BB916AE}" dt="2025-02-23T18:27:35.751" v="1799" actId="1036"/>
          <ac:picMkLst>
            <pc:docMk/>
            <pc:sldMk cId="2068134806" sldId="271"/>
            <ac:picMk id="11" creationId="{9B471411-50DC-53C8-59CD-2B5D2E79A4C1}"/>
          </ac:picMkLst>
        </pc:picChg>
      </pc:sldChg>
      <pc:sldChg chg="addSp delSp modSp add mod">
        <pc:chgData name="Testen, Bryan" userId="c8918c67-f329-4b95-95d9-310f3e377664" providerId="ADAL" clId="{76247EB6-049A-45A6-AFE3-94CA6BB916AE}" dt="2025-02-24T23:31:02.579" v="2686" actId="478"/>
        <pc:sldMkLst>
          <pc:docMk/>
          <pc:sldMk cId="1738303902" sldId="272"/>
        </pc:sldMkLst>
        <pc:spChg chg="add mod">
          <ac:chgData name="Testen, Bryan" userId="c8918c67-f329-4b95-95d9-310f3e377664" providerId="ADAL" clId="{76247EB6-049A-45A6-AFE3-94CA6BB916AE}" dt="2025-02-24T23:30:32.621" v="2633" actId="1037"/>
          <ac:spMkLst>
            <pc:docMk/>
            <pc:sldMk cId="1738303902" sldId="272"/>
            <ac:spMk id="2" creationId="{C455A5AA-D0CD-F69F-0EB0-8F5FB435991E}"/>
          </ac:spMkLst>
        </pc:spChg>
        <pc:spChg chg="mod">
          <ac:chgData name="Testen, Bryan" userId="c8918c67-f329-4b95-95d9-310f3e377664" providerId="ADAL" clId="{76247EB6-049A-45A6-AFE3-94CA6BB916AE}" dt="2025-02-23T17:17:22.767" v="933" actId="1036"/>
          <ac:spMkLst>
            <pc:docMk/>
            <pc:sldMk cId="1738303902" sldId="272"/>
            <ac:spMk id="3" creationId="{26323E94-DCD1-90AB-E141-B1809ABDFAA8}"/>
          </ac:spMkLst>
        </pc:spChg>
        <pc:spChg chg="mod">
          <ac:chgData name="Testen, Bryan" userId="c8918c67-f329-4b95-95d9-310f3e377664" providerId="ADAL" clId="{76247EB6-049A-45A6-AFE3-94CA6BB916AE}" dt="2025-02-23T17:02:36.601" v="683" actId="20577"/>
          <ac:spMkLst>
            <pc:docMk/>
            <pc:sldMk cId="1738303902" sldId="272"/>
            <ac:spMk id="4" creationId="{FC725C5F-7552-5B6E-1EA2-EECA723C9E94}"/>
          </ac:spMkLst>
        </pc:spChg>
        <pc:spChg chg="mod">
          <ac:chgData name="Testen, Bryan" userId="c8918c67-f329-4b95-95d9-310f3e377664" providerId="ADAL" clId="{76247EB6-049A-45A6-AFE3-94CA6BB916AE}" dt="2025-02-23T17:17:22.767" v="933" actId="1036"/>
          <ac:spMkLst>
            <pc:docMk/>
            <pc:sldMk cId="1738303902" sldId="272"/>
            <ac:spMk id="5" creationId="{DA795D96-57AE-0DA3-F870-49BC38DB31CE}"/>
          </ac:spMkLst>
        </pc:spChg>
        <pc:spChg chg="add mod">
          <ac:chgData name="Testen, Bryan" userId="c8918c67-f329-4b95-95d9-310f3e377664" providerId="ADAL" clId="{76247EB6-049A-45A6-AFE3-94CA6BB916AE}" dt="2025-02-24T23:30:58.810" v="2684" actId="1036"/>
          <ac:spMkLst>
            <pc:docMk/>
            <pc:sldMk cId="1738303902" sldId="272"/>
            <ac:spMk id="6" creationId="{620558CD-2467-65F7-F30E-BC50A895A4CB}"/>
          </ac:spMkLst>
        </pc:spChg>
        <pc:spChg chg="add del mod">
          <ac:chgData name="Testen, Bryan" userId="c8918c67-f329-4b95-95d9-310f3e377664" providerId="ADAL" clId="{76247EB6-049A-45A6-AFE3-94CA6BB916AE}" dt="2025-02-24T23:31:02.579" v="2686" actId="478"/>
          <ac:spMkLst>
            <pc:docMk/>
            <pc:sldMk cId="1738303902" sldId="272"/>
            <ac:spMk id="7" creationId="{E7F15E35-E642-1CED-360A-D3768535A6A6}"/>
          </ac:spMkLst>
        </pc:spChg>
        <pc:spChg chg="add mod">
          <ac:chgData name="Testen, Bryan" userId="c8918c67-f329-4b95-95d9-310f3e377664" providerId="ADAL" clId="{76247EB6-049A-45A6-AFE3-94CA6BB916AE}" dt="2025-02-23T19:23:20.383" v="2432" actId="27636"/>
          <ac:spMkLst>
            <pc:docMk/>
            <pc:sldMk cId="1738303902" sldId="272"/>
            <ac:spMk id="8" creationId="{28E3A86E-5B7F-783B-ACC1-FD4B694A42DB}"/>
          </ac:spMkLst>
        </pc:spChg>
        <pc:picChg chg="del mod ord">
          <ac:chgData name="Testen, Bryan" userId="c8918c67-f329-4b95-95d9-310f3e377664" providerId="ADAL" clId="{76247EB6-049A-45A6-AFE3-94CA6BB916AE}" dt="2025-02-23T17:17:11.498" v="914" actId="478"/>
          <ac:picMkLst>
            <pc:docMk/>
            <pc:sldMk cId="1738303902" sldId="272"/>
            <ac:picMk id="2" creationId="{AFB25865-3DAF-8BE7-B28C-F7EAEA32122D}"/>
          </ac:picMkLst>
        </pc:picChg>
        <pc:picChg chg="del">
          <ac:chgData name="Testen, Bryan" userId="c8918c67-f329-4b95-95d9-310f3e377664" providerId="ADAL" clId="{76247EB6-049A-45A6-AFE3-94CA6BB916AE}" dt="2025-02-23T17:03:19.036" v="687" actId="478"/>
          <ac:picMkLst>
            <pc:docMk/>
            <pc:sldMk cId="1738303902" sldId="272"/>
            <ac:picMk id="6" creationId="{0DB9A93D-D83C-047F-4468-4FF233BB5CF8}"/>
          </ac:picMkLst>
        </pc:picChg>
        <pc:picChg chg="del mod ord">
          <ac:chgData name="Testen, Bryan" userId="c8918c67-f329-4b95-95d9-310f3e377664" providerId="ADAL" clId="{76247EB6-049A-45A6-AFE3-94CA6BB916AE}" dt="2025-02-23T18:28:19.133" v="1802" actId="478"/>
          <ac:picMkLst>
            <pc:docMk/>
            <pc:sldMk cId="1738303902" sldId="272"/>
            <ac:picMk id="7" creationId="{10C030EE-00B9-7B3B-51AD-58C4F0DE6DA7}"/>
          </ac:picMkLst>
        </pc:picChg>
        <pc:picChg chg="mod ord">
          <ac:chgData name="Testen, Bryan" userId="c8918c67-f329-4b95-95d9-310f3e377664" providerId="ADAL" clId="{76247EB6-049A-45A6-AFE3-94CA6BB916AE}" dt="2025-02-24T23:30:21.964" v="2563" actId="167"/>
          <ac:picMkLst>
            <pc:docMk/>
            <pc:sldMk cId="1738303902" sldId="272"/>
            <ac:picMk id="9" creationId="{4F7C829C-EE56-90CD-8A8F-A700882C2B24}"/>
          </ac:picMkLst>
        </pc:picChg>
      </pc:sldChg>
      <pc:sldChg chg="delSp modSp add del mod">
        <pc:chgData name="Testen, Bryan" userId="c8918c67-f329-4b95-95d9-310f3e377664" providerId="ADAL" clId="{76247EB6-049A-45A6-AFE3-94CA6BB916AE}" dt="2025-02-23T17:17:54.784" v="935" actId="47"/>
        <pc:sldMkLst>
          <pc:docMk/>
          <pc:sldMk cId="705937556" sldId="273"/>
        </pc:sldMkLst>
        <pc:spChg chg="mod">
          <ac:chgData name="Testen, Bryan" userId="c8918c67-f329-4b95-95d9-310f3e377664" providerId="ADAL" clId="{76247EB6-049A-45A6-AFE3-94CA6BB916AE}" dt="2025-02-23T17:03:45.141" v="731" actId="20577"/>
          <ac:spMkLst>
            <pc:docMk/>
            <pc:sldMk cId="705937556" sldId="273"/>
            <ac:spMk id="4" creationId="{CC12126C-D2D6-6924-3D6E-65EC20EE11E7}"/>
          </ac:spMkLst>
        </pc:spChg>
        <pc:picChg chg="mod">
          <ac:chgData name="Testen, Bryan" userId="c8918c67-f329-4b95-95d9-310f3e377664" providerId="ADAL" clId="{76247EB6-049A-45A6-AFE3-94CA6BB916AE}" dt="2025-02-23T17:04:49.439" v="754" actId="1035"/>
          <ac:picMkLst>
            <pc:docMk/>
            <pc:sldMk cId="705937556" sldId="273"/>
            <ac:picMk id="2" creationId="{68C8FEBE-B29D-F260-7A88-3F56F895160F}"/>
          </ac:picMkLst>
        </pc:picChg>
        <pc:picChg chg="del">
          <ac:chgData name="Testen, Bryan" userId="c8918c67-f329-4b95-95d9-310f3e377664" providerId="ADAL" clId="{76247EB6-049A-45A6-AFE3-94CA6BB916AE}" dt="2025-02-23T17:04:45.288" v="744" actId="478"/>
          <ac:picMkLst>
            <pc:docMk/>
            <pc:sldMk cId="705937556" sldId="273"/>
            <ac:picMk id="6" creationId="{5B387AAF-459C-88E6-0888-D7A1AF59110C}"/>
          </ac:picMkLst>
        </pc:picChg>
      </pc:sldChg>
      <pc:sldChg chg="addSp delSp modSp add mod">
        <pc:chgData name="Testen, Bryan" userId="c8918c67-f329-4b95-95d9-310f3e377664" providerId="ADAL" clId="{76247EB6-049A-45A6-AFE3-94CA6BB916AE}" dt="2025-02-24T23:31:13.254" v="2726" actId="1037"/>
        <pc:sldMkLst>
          <pc:docMk/>
          <pc:sldMk cId="1407670608" sldId="273"/>
        </pc:sldMkLst>
        <pc:spChg chg="add mod">
          <ac:chgData name="Testen, Bryan" userId="c8918c67-f329-4b95-95d9-310f3e377664" providerId="ADAL" clId="{76247EB6-049A-45A6-AFE3-94CA6BB916AE}" dt="2025-02-24T23:30:40.663" v="2669" actId="1038"/>
          <ac:spMkLst>
            <pc:docMk/>
            <pc:sldMk cId="1407670608" sldId="273"/>
            <ac:spMk id="2" creationId="{4FFB7BAF-0AA8-7E1B-61BD-6F1545A25FC5}"/>
          </ac:spMkLst>
        </pc:spChg>
        <pc:spChg chg="mod">
          <ac:chgData name="Testen, Bryan" userId="c8918c67-f329-4b95-95d9-310f3e377664" providerId="ADAL" clId="{76247EB6-049A-45A6-AFE3-94CA6BB916AE}" dt="2025-02-23T17:18:14.130" v="939" actId="20577"/>
          <ac:spMkLst>
            <pc:docMk/>
            <pc:sldMk cId="1407670608" sldId="273"/>
            <ac:spMk id="4" creationId="{4E586DBA-4B7D-186C-1725-582914333773}"/>
          </ac:spMkLst>
        </pc:spChg>
        <pc:spChg chg="add mod">
          <ac:chgData name="Testen, Bryan" userId="c8918c67-f329-4b95-95d9-310f3e377664" providerId="ADAL" clId="{76247EB6-049A-45A6-AFE3-94CA6BB916AE}" dt="2025-02-24T23:31:13.254" v="2726" actId="1037"/>
          <ac:spMkLst>
            <pc:docMk/>
            <pc:sldMk cId="1407670608" sldId="273"/>
            <ac:spMk id="7" creationId="{C4A2BD1B-778D-C52F-8D65-699EEFBA8993}"/>
          </ac:spMkLst>
        </pc:spChg>
        <pc:spChg chg="mod">
          <ac:chgData name="Testen, Bryan" userId="c8918c67-f329-4b95-95d9-310f3e377664" providerId="ADAL" clId="{76247EB6-049A-45A6-AFE3-94CA6BB916AE}" dt="2025-02-24T23:29:59.449" v="2562" actId="6549"/>
          <ac:spMkLst>
            <pc:docMk/>
            <pc:sldMk cId="1407670608" sldId="273"/>
            <ac:spMk id="8" creationId="{6DEA7EDC-516C-3292-D38E-63D8036C0C0B}"/>
          </ac:spMkLst>
        </pc:spChg>
        <pc:picChg chg="del mod ord">
          <ac:chgData name="Testen, Bryan" userId="c8918c67-f329-4b95-95d9-310f3e377664" providerId="ADAL" clId="{76247EB6-049A-45A6-AFE3-94CA6BB916AE}" dt="2025-02-23T18:29:58.223" v="1828" actId="478"/>
          <ac:picMkLst>
            <pc:docMk/>
            <pc:sldMk cId="1407670608" sldId="273"/>
            <ac:picMk id="2" creationId="{B6231C9F-1183-9B8F-69BF-A2673521B2FA}"/>
          </ac:picMkLst>
        </pc:picChg>
        <pc:picChg chg="mod">
          <ac:chgData name="Testen, Bryan" userId="c8918c67-f329-4b95-95d9-310f3e377664" providerId="ADAL" clId="{76247EB6-049A-45A6-AFE3-94CA6BB916AE}" dt="2025-02-23T18:30:03.089" v="1846" actId="1036"/>
          <ac:picMkLst>
            <pc:docMk/>
            <pc:sldMk cId="1407670608" sldId="273"/>
            <ac:picMk id="6" creationId="{BD6CD838-A254-465C-0E9F-E8AF9C31C07B}"/>
          </ac:picMkLst>
        </pc:picChg>
        <pc:picChg chg="del">
          <ac:chgData name="Testen, Bryan" userId="c8918c67-f329-4b95-95d9-310f3e377664" providerId="ADAL" clId="{76247EB6-049A-45A6-AFE3-94CA6BB916AE}" dt="2025-02-23T17:18:43.267" v="942" actId="478"/>
          <ac:picMkLst>
            <pc:docMk/>
            <pc:sldMk cId="1407670608" sldId="273"/>
            <ac:picMk id="7" creationId="{7BE2135A-3943-8116-216A-AA19D5564C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66CDD7-04CA-4088-8AC2-C399ABC88E6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0A5FE10-0319-4ABA-95DC-188D1DEF4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581025"/>
            <a:ext cx="7772400" cy="3581399"/>
          </a:xfrm>
        </p:spPr>
        <p:txBody>
          <a:bodyPr anchor="t"/>
          <a:lstStyle/>
          <a:p>
            <a:pPr algn="ctr"/>
            <a:r>
              <a:rPr lang="en-US" sz="2800" dirty="0"/>
              <a:t>Town of Coventry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Municipal Fire Commission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029200"/>
            <a:ext cx="7772400" cy="135254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/>
              <a:t>Fire / EMS Staffing projection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For discussion purposes only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E785-BB4B-F3F0-160D-D76F4119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2" y="2371725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1BEEF-1B12-3F22-4C04-37B610742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8F63C-C700-C41A-7743-60981832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Population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2C3CA-6615-E4D6-0790-5235DD1D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86434"/>
            <a:ext cx="6739474" cy="5219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EE2C4-F070-B78A-7545-AA6B31D78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13525"/>
            <a:ext cx="1343170" cy="4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Population forecast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81E2E-4D40-A8E2-B049-2D07727B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00150"/>
            <a:ext cx="3695700" cy="550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2BB58-F899-2684-4E8B-F3693B29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00150"/>
            <a:ext cx="3848100" cy="1752600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D93161-728F-56BD-C53A-DF28151F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200400"/>
            <a:ext cx="4343400" cy="3504882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sz="1400" dirty="0"/>
              <a:t>Census data shows growth of +0.2% to +0.4% per year for 2000-2020</a:t>
            </a:r>
            <a:endParaRPr lang="en-US" sz="1400" u="sng" dirty="0"/>
          </a:p>
          <a:p>
            <a:pPr marL="1485900" lvl="2" indent="-342900"/>
            <a:endParaRPr lang="en-US" sz="1200" dirty="0"/>
          </a:p>
          <a:p>
            <a:pPr marL="800100" lvl="1" indent="-342900"/>
            <a:r>
              <a:rPr lang="en-US" sz="1400" dirty="0"/>
              <a:t>Census data not available for 2021+ but can be projected for planning purposes</a:t>
            </a:r>
          </a:p>
          <a:p>
            <a:pPr marL="800100" lvl="1" indent="-342900"/>
            <a:endParaRPr lang="en-US" sz="1400" dirty="0"/>
          </a:p>
          <a:p>
            <a:pPr marL="1485900" lvl="2" indent="-342900"/>
            <a:endParaRPr lang="en-US" sz="1200" dirty="0"/>
          </a:p>
          <a:p>
            <a:pPr marL="1485900" lvl="2" indent="-342900"/>
            <a:endParaRPr lang="en-US" sz="1200" dirty="0"/>
          </a:p>
          <a:p>
            <a:pPr marL="1485900" lvl="2" indent="-34290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212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78328-2353-3EC0-76D8-D31059FF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1AA46E-CFB3-DB46-97E0-12767BC0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Incident density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596C9-FE4C-E473-1A4E-0CA5D0E0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22912"/>
            <a:ext cx="6820437" cy="5292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A7535-2EC8-488F-20CD-1ECF4AB3B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13525"/>
            <a:ext cx="1343170" cy="4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2DC7-B0A4-0AAA-72B8-E4D3612C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F5D8C-33FD-462A-838C-50045B1C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Fire / </a:t>
            </a:r>
            <a:r>
              <a:rPr lang="en-US" sz="2400" dirty="0" err="1"/>
              <a:t>ems</a:t>
            </a:r>
            <a:r>
              <a:rPr lang="en-US" sz="2400" dirty="0"/>
              <a:t> call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04F04-9E88-F35D-A2FF-470744B6C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9796"/>
            <a:ext cx="8686800" cy="42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67CD-E65E-6662-ECF1-09BE49F8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E6879-0539-3764-06BA-E7202D23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Current staffing / apparatus in service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15556-043A-AE2A-9B07-1D5459BD8472}"/>
              </a:ext>
            </a:extLst>
          </p:cNvPr>
          <p:cNvSpPr/>
          <p:nvPr/>
        </p:nvSpPr>
        <p:spPr>
          <a:xfrm>
            <a:off x="8153400" y="48768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5A7431-83E3-656E-9E52-0080606BFF91}"/>
              </a:ext>
            </a:extLst>
          </p:cNvPr>
          <p:cNvSpPr/>
          <p:nvPr/>
        </p:nvSpPr>
        <p:spPr>
          <a:xfrm>
            <a:off x="8153400" y="5943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31701D-A16A-DCD6-56CE-BFD1A265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16" y="1295400"/>
            <a:ext cx="8356164" cy="1600200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sz="1400" dirty="0"/>
              <a:t>Currently 52 firefighters and 6 apparatus in service across 5 fire stations</a:t>
            </a:r>
            <a:endParaRPr lang="en-US" sz="1400" u="sng" dirty="0"/>
          </a:p>
          <a:p>
            <a:pPr marL="1485900" lvl="2" indent="-342900"/>
            <a:endParaRPr lang="en-US" sz="1200" dirty="0"/>
          </a:p>
          <a:p>
            <a:pPr marL="800100" lvl="1" indent="-342900"/>
            <a:r>
              <a:rPr lang="en-US" sz="1400" dirty="0"/>
              <a:t>4 out of 5 stations “cross-man” i.e. have multiple apparatus ready to be in service, but only sufficient manpower to use one truck at a time</a:t>
            </a:r>
          </a:p>
          <a:p>
            <a:pPr marL="1485900" lvl="2" indent="-342900"/>
            <a:endParaRPr lang="en-US" sz="1200" dirty="0"/>
          </a:p>
          <a:p>
            <a:pPr marL="1485900" lvl="2" indent="-342900"/>
            <a:endParaRPr lang="en-US" sz="1200" dirty="0"/>
          </a:p>
          <a:p>
            <a:pPr marL="1485900" lvl="2" indent="-342900"/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71411-50DC-53C8-59CD-2B5D2E79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5" y="3200400"/>
            <a:ext cx="835616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3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CFFAB-CB91-5BBD-4452-372D6F42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25074-70FD-64CE-C3B3-EBC03C1E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Apparatus over-utilization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1C6DF-4B2C-4658-BB75-001E116C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11" y="1524000"/>
            <a:ext cx="7011378" cy="4658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4D30F-2FD2-6BD3-255F-5FBC5DE8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13525"/>
            <a:ext cx="1343170" cy="4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E751-8D21-8150-533E-424167776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7C829C-EE56-90CD-8A8F-A700882C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5" y="3200400"/>
            <a:ext cx="8356164" cy="3124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725C5F-7552-5B6E-1EA2-EECA723C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Phase 1 service improvement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323E94-DCD1-90AB-E141-B1809ABDFAA8}"/>
              </a:ext>
            </a:extLst>
          </p:cNvPr>
          <p:cNvSpPr/>
          <p:nvPr/>
        </p:nvSpPr>
        <p:spPr>
          <a:xfrm>
            <a:off x="8153400" y="48768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795D96-57AE-0DA3-F870-49BC38DB31CE}"/>
              </a:ext>
            </a:extLst>
          </p:cNvPr>
          <p:cNvSpPr/>
          <p:nvPr/>
        </p:nvSpPr>
        <p:spPr>
          <a:xfrm>
            <a:off x="8153400" y="5943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3A86E-5B7F-783B-ACC1-FD4B694A4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16" y="1295400"/>
            <a:ext cx="8356164" cy="1752600"/>
          </a:xfrm>
        </p:spPr>
        <p:txBody>
          <a:bodyPr>
            <a:normAutofit lnSpcReduction="10000"/>
          </a:bodyPr>
          <a:lstStyle/>
          <a:p>
            <a:pPr marL="800100" lvl="1" indent="-342900"/>
            <a:r>
              <a:rPr lang="en-US" sz="1400" dirty="0"/>
              <a:t>Keep 5 stations open in the short term</a:t>
            </a:r>
          </a:p>
          <a:p>
            <a:pPr marL="800100" lvl="1" indent="-342900"/>
            <a:endParaRPr lang="en-US" sz="1400" dirty="0"/>
          </a:p>
          <a:p>
            <a:pPr marL="800100" lvl="1" indent="-342900"/>
            <a:r>
              <a:rPr lang="en-US" sz="1400" dirty="0"/>
              <a:t>Reduce number of full-time Chiefs across all districts from 2 to 1 </a:t>
            </a:r>
          </a:p>
          <a:p>
            <a:pPr marL="1485900" lvl="2" indent="-342900"/>
            <a:endParaRPr lang="en-US" sz="1200" dirty="0"/>
          </a:p>
          <a:p>
            <a:pPr marL="800100" lvl="1" indent="-342900"/>
            <a:r>
              <a:rPr lang="en-US" sz="1400" dirty="0"/>
              <a:t>Add a full-time dedicated Fire Marshal position to the Town</a:t>
            </a:r>
          </a:p>
          <a:p>
            <a:pPr lvl="2" indent="0">
              <a:buNone/>
            </a:pPr>
            <a:endParaRPr lang="en-US" sz="1200" dirty="0"/>
          </a:p>
          <a:p>
            <a:pPr marL="800100" lvl="1" indent="-342900"/>
            <a:r>
              <a:rPr lang="en-US" sz="1400" dirty="0"/>
              <a:t>Add 4 firefighters to Station 1 to put 7</a:t>
            </a:r>
            <a:r>
              <a:rPr lang="en-US" sz="1400" baseline="30000" dirty="0"/>
              <a:t>th</a:t>
            </a:r>
            <a:r>
              <a:rPr lang="en-US" sz="1400" dirty="0"/>
              <a:t> full-time apparatus into service</a:t>
            </a:r>
          </a:p>
          <a:p>
            <a:pPr marL="1485900" lvl="2" indent="-342900"/>
            <a:endParaRPr lang="en-US" sz="1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455A5AA-D0CD-F69F-0EB0-8F5FB435991E}"/>
              </a:ext>
            </a:extLst>
          </p:cNvPr>
          <p:cNvSpPr/>
          <p:nvPr/>
        </p:nvSpPr>
        <p:spPr>
          <a:xfrm>
            <a:off x="3657600" y="48768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0558CD-2467-65F7-F30E-BC50A895A4CB}"/>
              </a:ext>
            </a:extLst>
          </p:cNvPr>
          <p:cNvSpPr/>
          <p:nvPr/>
        </p:nvSpPr>
        <p:spPr>
          <a:xfrm>
            <a:off x="3657600" y="5943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58AD2-D92B-6747-49CC-925863D7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6DBA-4B7D-186C-1725-58291433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9902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Phase 2 service improvement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75A1BC-5C1B-1F24-0EC5-82D4642F523D}"/>
              </a:ext>
            </a:extLst>
          </p:cNvPr>
          <p:cNvSpPr/>
          <p:nvPr/>
        </p:nvSpPr>
        <p:spPr>
          <a:xfrm>
            <a:off x="8153400" y="48768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9360C9-035F-F263-DCD1-BE5A4F8B8F9C}"/>
              </a:ext>
            </a:extLst>
          </p:cNvPr>
          <p:cNvSpPr/>
          <p:nvPr/>
        </p:nvSpPr>
        <p:spPr>
          <a:xfrm>
            <a:off x="8153400" y="5943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DEA7EDC-516C-3292-D38E-63D8036C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16" y="1295400"/>
            <a:ext cx="8356164" cy="1600200"/>
          </a:xfrm>
        </p:spPr>
        <p:txBody>
          <a:bodyPr>
            <a:normAutofit lnSpcReduction="10000"/>
          </a:bodyPr>
          <a:lstStyle/>
          <a:p>
            <a:pPr marL="800100" lvl="1" indent="-342900"/>
            <a:r>
              <a:rPr lang="en-US" sz="1400" dirty="0"/>
              <a:t>Add 8 firefighters to Station 7 (or Station 6) to put 8</a:t>
            </a:r>
            <a:r>
              <a:rPr lang="en-US" sz="1400" baseline="30000" dirty="0"/>
              <a:t>th</a:t>
            </a:r>
            <a:r>
              <a:rPr lang="en-US" sz="1400" dirty="0"/>
              <a:t> full-time apparatus into service</a:t>
            </a:r>
          </a:p>
          <a:p>
            <a:pPr marL="1485900" lvl="2" indent="-342900"/>
            <a:r>
              <a:rPr lang="en-US" sz="1200" dirty="0"/>
              <a:t>Discuss longer term need for 5 stations, possibly reallocate staff and downsize to 4 stations</a:t>
            </a:r>
          </a:p>
          <a:p>
            <a:pPr marL="1485900" lvl="2" indent="-342900"/>
            <a:endParaRPr lang="en-US" sz="1200" dirty="0"/>
          </a:p>
          <a:p>
            <a:pPr marL="800100" lvl="1" indent="-342900"/>
            <a:r>
              <a:rPr lang="en-US" sz="1400" dirty="0"/>
              <a:t>5 Rescues and 3 Engines in service simultaneously will provide the residents of Coventry a better level of service by reducing missed calls; It will also better spread the workload across both the apparatus and employee base, meaning trucks last longer before replacement and employee OJI risk decreases</a:t>
            </a:r>
          </a:p>
          <a:p>
            <a:pPr marL="1485900" lvl="2" indent="-342900"/>
            <a:endParaRPr lang="en-US" sz="1200" dirty="0"/>
          </a:p>
          <a:p>
            <a:pPr marL="1485900" lvl="2" indent="-342900"/>
            <a:endParaRPr lang="en-US" sz="1200" dirty="0"/>
          </a:p>
          <a:p>
            <a:pPr marL="1485900" lvl="2" indent="-342900"/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CD838-A254-465C-0E9F-E8AF9C31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5" y="3200400"/>
            <a:ext cx="8356164" cy="3124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FFB7BAF-0AA8-7E1B-61BD-6F1545A25FC5}"/>
              </a:ext>
            </a:extLst>
          </p:cNvPr>
          <p:cNvSpPr/>
          <p:nvPr/>
        </p:nvSpPr>
        <p:spPr>
          <a:xfrm>
            <a:off x="6324600" y="48768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A2BD1B-778D-C52F-8D65-699EEFBA8993}"/>
              </a:ext>
            </a:extLst>
          </p:cNvPr>
          <p:cNvSpPr/>
          <p:nvPr/>
        </p:nvSpPr>
        <p:spPr>
          <a:xfrm>
            <a:off x="6324600" y="5943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0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2016</TotalTime>
  <Words>245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Essential</vt:lpstr>
      <vt:lpstr>Town of Coventry  Municipal Fire Commission</vt:lpstr>
      <vt:lpstr>Population density</vt:lpstr>
      <vt:lpstr>Population forecast</vt:lpstr>
      <vt:lpstr>Incident density</vt:lpstr>
      <vt:lpstr>Fire / ems call forecast</vt:lpstr>
      <vt:lpstr>Current staffing / apparatus in service</vt:lpstr>
      <vt:lpstr>Apparatus over-utilization</vt:lpstr>
      <vt:lpstr>Phase 1 service improvement</vt:lpstr>
      <vt:lpstr>Phase 2 service improvement</vt:lpstr>
    </vt:vector>
  </TitlesOfParts>
  <Company>GTECH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Coventry fire district</dc:title>
  <dc:creator>BTESTEN</dc:creator>
  <cp:lastModifiedBy>Testen, Bryan</cp:lastModifiedBy>
  <cp:revision>73</cp:revision>
  <cp:lastPrinted>2017-11-08T18:51:18Z</cp:lastPrinted>
  <dcterms:created xsi:type="dcterms:W3CDTF">2017-11-03T16:57:27Z</dcterms:created>
  <dcterms:modified xsi:type="dcterms:W3CDTF">2025-02-24T23:31:18Z</dcterms:modified>
</cp:coreProperties>
</file>