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19" r:id="rId2"/>
  </p:sldMasterIdLst>
  <p:notesMasterIdLst>
    <p:notesMasterId r:id="rId29"/>
  </p:notesMasterIdLst>
  <p:sldIdLst>
    <p:sldId id="2561" r:id="rId3"/>
    <p:sldId id="2575" r:id="rId4"/>
    <p:sldId id="2563" r:id="rId5"/>
    <p:sldId id="2576" r:id="rId6"/>
    <p:sldId id="2577" r:id="rId7"/>
    <p:sldId id="2579" r:id="rId8"/>
    <p:sldId id="2568" r:id="rId9"/>
    <p:sldId id="2580" r:id="rId10"/>
    <p:sldId id="2589" r:id="rId11"/>
    <p:sldId id="2586" r:id="rId12"/>
    <p:sldId id="2581" r:id="rId13"/>
    <p:sldId id="2594" r:id="rId14"/>
    <p:sldId id="2587" r:id="rId15"/>
    <p:sldId id="2592" r:id="rId16"/>
    <p:sldId id="2593" r:id="rId17"/>
    <p:sldId id="2571" r:id="rId18"/>
    <p:sldId id="2583" r:id="rId19"/>
    <p:sldId id="2584" r:id="rId20"/>
    <p:sldId id="2565" r:id="rId21"/>
    <p:sldId id="2569" r:id="rId22"/>
    <p:sldId id="2595" r:id="rId23"/>
    <p:sldId id="2591" r:id="rId24"/>
    <p:sldId id="2590" r:id="rId25"/>
    <p:sldId id="2574" r:id="rId26"/>
    <p:sldId id="2588" r:id="rId27"/>
    <p:sldId id="259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ntry Fire Services: Municipal Department Analysis and Recommendation" id="{7E96609E-B016-47D3-B59A-6C57A9242289}">
          <p14:sldIdLst>
            <p14:sldId id="2561"/>
          </p14:sldIdLst>
        </p14:section>
        <p14:section name="Overview of the Fire Commission Report and Current System" id="{12474974-CBC6-4445-A305-3A78F4EBA26D}">
          <p14:sldIdLst>
            <p14:sldId id="2575"/>
            <p14:sldId id="2563"/>
            <p14:sldId id="2576"/>
            <p14:sldId id="2577"/>
            <p14:sldId id="2579"/>
            <p14:sldId id="2568"/>
            <p14:sldId id="2580"/>
            <p14:sldId id="2589"/>
            <p14:sldId id="2586"/>
          </p14:sldIdLst>
        </p14:section>
        <p14:section name="Current Budget Structure vs Municipal Budget" id="{94BB9019-E937-4E08-8EF2-264F07C1B4E4}">
          <p14:sldIdLst>
            <p14:sldId id="2581"/>
            <p14:sldId id="2594"/>
            <p14:sldId id="2587"/>
            <p14:sldId id="2592"/>
            <p14:sldId id="2593"/>
            <p14:sldId id="2571"/>
            <p14:sldId id="2583"/>
            <p14:sldId id="2584"/>
            <p14:sldId id="2565"/>
          </p14:sldIdLst>
        </p14:section>
        <p14:section name="Staffing Investment Scenarios" id="{C77BEA39-F932-41E0-B61A-0300FFA14CC5}">
          <p14:sldIdLst>
            <p14:sldId id="2569"/>
            <p14:sldId id="2595"/>
          </p14:sldIdLst>
        </p14:section>
        <p14:section name="Conclusion and Recommendation" id="{582C2AFE-FD9B-4B2A-BA32-2ED4B0F6F2C9}">
          <p14:sldIdLst>
            <p14:sldId id="2591"/>
            <p14:sldId id="2590"/>
            <p14:sldId id="2574"/>
            <p14:sldId id="2588"/>
            <p14:sldId id="259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57" autoAdjust="0"/>
    <p:restoredTop sz="90065" autoAdjust="0"/>
  </p:normalViewPr>
  <p:slideViewPr>
    <p:cSldViewPr snapToGrid="0">
      <p:cViewPr varScale="1">
        <p:scale>
          <a:sx n="102" d="100"/>
          <a:sy n="102" d="100"/>
        </p:scale>
        <p:origin x="5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239087-4B33-46A9-AAF4-2F5B496857B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F817B19-0794-4F71-A933-BB19418481A7}">
      <dgm:prSet phldrT="[Text]" phldr="0"/>
      <dgm:spPr/>
      <dgm:t>
        <a:bodyPr/>
        <a:lstStyle/>
        <a:p>
          <a:pPr rtl="0"/>
          <a:r>
            <a:rPr lang="en-US" sz="1400" dirty="0">
              <a:latin typeface="Segoe UI"/>
              <a:cs typeface="Segoe UI"/>
            </a:rPr>
            <a:t>Each fire district has its own tax rate</a:t>
          </a:r>
        </a:p>
      </dgm:t>
    </dgm:pt>
    <dgm:pt modelId="{81EA08B0-99DC-48A8-9E87-E7715B70C382}" type="parTrans" cxnId="{056F6EC6-D507-41DE-8830-5AA384EF6AA9}">
      <dgm:prSet/>
      <dgm:spPr/>
      <dgm:t>
        <a:bodyPr/>
        <a:lstStyle/>
        <a:p>
          <a:endParaRPr lang="en-US"/>
        </a:p>
      </dgm:t>
    </dgm:pt>
    <dgm:pt modelId="{43CC2A1E-B27C-4A9E-B183-CEDB4E49C296}" type="sibTrans" cxnId="{056F6EC6-D507-41DE-8830-5AA384EF6AA9}">
      <dgm:prSet/>
      <dgm:spPr/>
      <dgm:t>
        <a:bodyPr/>
        <a:lstStyle/>
        <a:p>
          <a:endParaRPr lang="en-US"/>
        </a:p>
      </dgm:t>
    </dgm:pt>
    <dgm:pt modelId="{7DA122C1-2B86-401B-A85F-D4BDDC86C26E}">
      <dgm:prSet phldrT="[Text]" phldr="0"/>
      <dgm:spPr/>
      <dgm:t>
        <a:bodyPr/>
        <a:lstStyle/>
        <a:p>
          <a:pPr rtl="0"/>
          <a:r>
            <a:rPr lang="en-US" sz="1400" dirty="0">
              <a:latin typeface="Segoe UI"/>
              <a:cs typeface="Segoe UI"/>
            </a:rPr>
            <a:t>Tax rates continue to rise – fire districts do not have tax increase limits</a:t>
          </a:r>
        </a:p>
      </dgm:t>
    </dgm:pt>
    <dgm:pt modelId="{2380C63F-2DB0-4505-BBAC-5454DFE332F3}" type="parTrans" cxnId="{74AAF7E2-87BC-4D82-8813-6F2588C58375}">
      <dgm:prSet/>
      <dgm:spPr/>
      <dgm:t>
        <a:bodyPr/>
        <a:lstStyle/>
        <a:p>
          <a:endParaRPr lang="en-US"/>
        </a:p>
      </dgm:t>
    </dgm:pt>
    <dgm:pt modelId="{6E3CA785-D02C-463A-A7BD-8FCD7BC080F8}" type="sibTrans" cxnId="{74AAF7E2-87BC-4D82-8813-6F2588C58375}">
      <dgm:prSet/>
      <dgm:spPr/>
      <dgm:t>
        <a:bodyPr/>
        <a:lstStyle/>
        <a:p>
          <a:endParaRPr lang="en-US"/>
        </a:p>
      </dgm:t>
    </dgm:pt>
    <dgm:pt modelId="{80F5A209-CCAF-403E-B904-ED858FED6970}">
      <dgm:prSet phldrT="[Text]" phldr="0"/>
      <dgm:spPr/>
      <dgm:t>
        <a:bodyPr/>
        <a:lstStyle/>
        <a:p>
          <a:pPr rtl="0"/>
          <a:r>
            <a:rPr lang="en-US" sz="1400">
              <a:latin typeface="Segoe UI"/>
              <a:cs typeface="Segoe UI"/>
            </a:rPr>
            <a:t>Residents pay different amounts for similar or less services</a:t>
          </a:r>
        </a:p>
      </dgm:t>
    </dgm:pt>
    <dgm:pt modelId="{83C65309-7727-4DC5-81DA-2C064439208D}" type="parTrans" cxnId="{32AB9D04-EB4C-4DAA-A1E6-7EB058691719}">
      <dgm:prSet/>
      <dgm:spPr/>
      <dgm:t>
        <a:bodyPr/>
        <a:lstStyle/>
        <a:p>
          <a:endParaRPr lang="en-US"/>
        </a:p>
      </dgm:t>
    </dgm:pt>
    <dgm:pt modelId="{9811BD0A-2BB8-40F8-A057-EF4E0CB71C27}" type="sibTrans" cxnId="{32AB9D04-EB4C-4DAA-A1E6-7EB058691719}">
      <dgm:prSet/>
      <dgm:spPr/>
      <dgm:t>
        <a:bodyPr/>
        <a:lstStyle/>
        <a:p>
          <a:endParaRPr lang="en-US"/>
        </a:p>
      </dgm:t>
    </dgm:pt>
    <dgm:pt modelId="{CDD9821E-DB36-4BFE-A430-6FB700564E94}">
      <dgm:prSet phldrT="[Text]" phldr="0"/>
      <dgm:spPr/>
      <dgm:t>
        <a:bodyPr/>
        <a:lstStyle/>
        <a:p>
          <a:pPr rtl="0"/>
          <a:r>
            <a:rPr lang="en-US" sz="1400">
              <a:latin typeface="Segoe UI"/>
              <a:cs typeface="Segoe UI"/>
            </a:rPr>
            <a:t>Funding is fragmented and inconsistent</a:t>
          </a:r>
        </a:p>
      </dgm:t>
    </dgm:pt>
    <dgm:pt modelId="{F3DC97C2-BDA6-411F-A4DE-8A4866988830}" type="parTrans" cxnId="{A10564D3-A27F-43C5-837F-B046B2D97015}">
      <dgm:prSet/>
      <dgm:spPr/>
      <dgm:t>
        <a:bodyPr/>
        <a:lstStyle/>
        <a:p>
          <a:endParaRPr lang="en-US"/>
        </a:p>
      </dgm:t>
    </dgm:pt>
    <dgm:pt modelId="{0002B3CF-00DB-488E-8301-73A87C2E3A71}" type="sibTrans" cxnId="{A10564D3-A27F-43C5-837F-B046B2D97015}">
      <dgm:prSet/>
      <dgm:spPr/>
      <dgm:t>
        <a:bodyPr/>
        <a:lstStyle/>
        <a:p>
          <a:endParaRPr lang="en-US"/>
        </a:p>
      </dgm:t>
    </dgm:pt>
    <dgm:pt modelId="{2144D052-B60B-4737-AA58-6670791D82F5}">
      <dgm:prSet phldrT="[Text]" phldr="0"/>
      <dgm:spPr/>
      <dgm:t>
        <a:bodyPr/>
        <a:lstStyle/>
        <a:p>
          <a:pPr rtl="0"/>
          <a:r>
            <a:rPr lang="en-US" sz="1400">
              <a:latin typeface="Segoe UI"/>
              <a:cs typeface="Segoe UI"/>
            </a:rPr>
            <a:t>Limited coordination across districts</a:t>
          </a:r>
        </a:p>
      </dgm:t>
    </dgm:pt>
    <dgm:pt modelId="{5F3407CF-5433-4CED-ACF7-6B4247C3BC88}" type="parTrans" cxnId="{81490F36-8623-4B41-AE50-E5B864E2C730}">
      <dgm:prSet/>
      <dgm:spPr/>
      <dgm:t>
        <a:bodyPr/>
        <a:lstStyle/>
        <a:p>
          <a:endParaRPr lang="en-US"/>
        </a:p>
      </dgm:t>
    </dgm:pt>
    <dgm:pt modelId="{F2DE1015-E9A7-49A8-85A8-BF015BC373DA}" type="sibTrans" cxnId="{81490F36-8623-4B41-AE50-E5B864E2C730}">
      <dgm:prSet/>
      <dgm:spPr/>
      <dgm:t>
        <a:bodyPr/>
        <a:lstStyle/>
        <a:p>
          <a:endParaRPr lang="en-US"/>
        </a:p>
      </dgm:t>
    </dgm:pt>
    <dgm:pt modelId="{E6880D9F-C3D4-4CD6-A2C6-5C063E89ACB5}">
      <dgm:prSet phldrT="[Text]" phldr="0"/>
      <dgm:spPr/>
      <dgm:t>
        <a:bodyPr/>
        <a:lstStyle/>
        <a:p>
          <a:pPr rtl="0"/>
          <a:r>
            <a:rPr lang="en-US" sz="1400">
              <a:latin typeface="Segoe UI"/>
              <a:cs typeface="Segoe UI"/>
            </a:rPr>
            <a:t>Each district pays for redundant services</a:t>
          </a:r>
        </a:p>
      </dgm:t>
    </dgm:pt>
    <dgm:pt modelId="{08656C3C-B36D-4D6B-8C84-BC24F1B3618C}" type="parTrans" cxnId="{0B6A3D43-1977-417C-9A7C-11EE4D33D442}">
      <dgm:prSet/>
      <dgm:spPr/>
      <dgm:t>
        <a:bodyPr/>
        <a:lstStyle/>
        <a:p>
          <a:endParaRPr lang="en-US"/>
        </a:p>
      </dgm:t>
    </dgm:pt>
    <dgm:pt modelId="{70EA1DBB-9EB3-422F-A1B2-FB42F73B2867}" type="sibTrans" cxnId="{0B6A3D43-1977-417C-9A7C-11EE4D33D442}">
      <dgm:prSet/>
      <dgm:spPr/>
      <dgm:t>
        <a:bodyPr/>
        <a:lstStyle/>
        <a:p>
          <a:endParaRPr lang="en-US"/>
        </a:p>
      </dgm:t>
    </dgm:pt>
    <dgm:pt modelId="{C7B5B07F-4784-473C-906F-3B076E58020A}" type="pres">
      <dgm:prSet presAssocID="{4D239087-4B33-46A9-AAF4-2F5B496857B2}" presName="diagram" presStyleCnt="0">
        <dgm:presLayoutVars>
          <dgm:dir/>
          <dgm:resizeHandles val="exact"/>
        </dgm:presLayoutVars>
      </dgm:prSet>
      <dgm:spPr/>
    </dgm:pt>
    <dgm:pt modelId="{91673852-8DCC-42E5-9801-75EC186157AB}" type="pres">
      <dgm:prSet presAssocID="{6F817B19-0794-4F71-A933-BB19418481A7}" presName="node" presStyleLbl="node1" presStyleIdx="0" presStyleCnt="6">
        <dgm:presLayoutVars>
          <dgm:bulletEnabled val="1"/>
        </dgm:presLayoutVars>
      </dgm:prSet>
      <dgm:spPr/>
    </dgm:pt>
    <dgm:pt modelId="{A4B24E3E-C081-4ABD-8A06-4FF76671BB55}" type="pres">
      <dgm:prSet presAssocID="{43CC2A1E-B27C-4A9E-B183-CEDB4E49C296}" presName="sibTrans" presStyleCnt="0"/>
      <dgm:spPr/>
    </dgm:pt>
    <dgm:pt modelId="{C2574CD8-AA88-4B23-9A13-7881BA44E60E}" type="pres">
      <dgm:prSet presAssocID="{7DA122C1-2B86-401B-A85F-D4BDDC86C26E}" presName="node" presStyleLbl="node1" presStyleIdx="1" presStyleCnt="6">
        <dgm:presLayoutVars>
          <dgm:bulletEnabled val="1"/>
        </dgm:presLayoutVars>
      </dgm:prSet>
      <dgm:spPr/>
    </dgm:pt>
    <dgm:pt modelId="{00CA1262-AE05-424B-9E26-3F142A7A59A8}" type="pres">
      <dgm:prSet presAssocID="{6E3CA785-D02C-463A-A7BD-8FCD7BC080F8}" presName="sibTrans" presStyleCnt="0"/>
      <dgm:spPr/>
    </dgm:pt>
    <dgm:pt modelId="{521C60ED-72BC-4E6A-8095-011EE0C1A474}" type="pres">
      <dgm:prSet presAssocID="{80F5A209-CCAF-403E-B904-ED858FED6970}" presName="node" presStyleLbl="node1" presStyleIdx="2" presStyleCnt="6">
        <dgm:presLayoutVars>
          <dgm:bulletEnabled val="1"/>
        </dgm:presLayoutVars>
      </dgm:prSet>
      <dgm:spPr/>
    </dgm:pt>
    <dgm:pt modelId="{37B7F823-3F14-40DC-9570-676DF1462C3E}" type="pres">
      <dgm:prSet presAssocID="{9811BD0A-2BB8-40F8-A057-EF4E0CB71C27}" presName="sibTrans" presStyleCnt="0"/>
      <dgm:spPr/>
    </dgm:pt>
    <dgm:pt modelId="{DDF528F0-8771-479D-91E6-38FFC991B1E8}" type="pres">
      <dgm:prSet presAssocID="{CDD9821E-DB36-4BFE-A430-6FB700564E94}" presName="node" presStyleLbl="node1" presStyleIdx="3" presStyleCnt="6">
        <dgm:presLayoutVars>
          <dgm:bulletEnabled val="1"/>
        </dgm:presLayoutVars>
      </dgm:prSet>
      <dgm:spPr/>
    </dgm:pt>
    <dgm:pt modelId="{C097524D-89C7-40C6-AFBA-CC02206C3EED}" type="pres">
      <dgm:prSet presAssocID="{0002B3CF-00DB-488E-8301-73A87C2E3A71}" presName="sibTrans" presStyleCnt="0"/>
      <dgm:spPr/>
    </dgm:pt>
    <dgm:pt modelId="{7CEF2A6D-EF39-4AD3-BE72-FCB06E182ACA}" type="pres">
      <dgm:prSet presAssocID="{2144D052-B60B-4737-AA58-6670791D82F5}" presName="node" presStyleLbl="node1" presStyleIdx="4" presStyleCnt="6">
        <dgm:presLayoutVars>
          <dgm:bulletEnabled val="1"/>
        </dgm:presLayoutVars>
      </dgm:prSet>
      <dgm:spPr/>
    </dgm:pt>
    <dgm:pt modelId="{62FF542F-592A-49AA-A313-37F37F54C251}" type="pres">
      <dgm:prSet presAssocID="{F2DE1015-E9A7-49A8-85A8-BF015BC373DA}" presName="sibTrans" presStyleCnt="0"/>
      <dgm:spPr/>
    </dgm:pt>
    <dgm:pt modelId="{210A9BD1-2605-4359-BC0E-037386D599A0}" type="pres">
      <dgm:prSet presAssocID="{E6880D9F-C3D4-4CD6-A2C6-5C063E89ACB5}" presName="node" presStyleLbl="node1" presStyleIdx="5" presStyleCnt="6">
        <dgm:presLayoutVars>
          <dgm:bulletEnabled val="1"/>
        </dgm:presLayoutVars>
      </dgm:prSet>
      <dgm:spPr/>
    </dgm:pt>
  </dgm:ptLst>
  <dgm:cxnLst>
    <dgm:cxn modelId="{32AB9D04-EB4C-4DAA-A1E6-7EB058691719}" srcId="{4D239087-4B33-46A9-AAF4-2F5B496857B2}" destId="{80F5A209-CCAF-403E-B904-ED858FED6970}" srcOrd="2" destOrd="0" parTransId="{83C65309-7727-4DC5-81DA-2C064439208D}" sibTransId="{9811BD0A-2BB8-40F8-A057-EF4E0CB71C27}"/>
    <dgm:cxn modelId="{D00F5D0F-5E50-4106-B51C-7D5F2213A313}" type="presOf" srcId="{E6880D9F-C3D4-4CD6-A2C6-5C063E89ACB5}" destId="{210A9BD1-2605-4359-BC0E-037386D599A0}" srcOrd="0" destOrd="0" presId="urn:microsoft.com/office/officeart/2005/8/layout/default"/>
    <dgm:cxn modelId="{F57C920F-9147-4F5F-A9AC-86C05427B807}" type="presOf" srcId="{2144D052-B60B-4737-AA58-6670791D82F5}" destId="{7CEF2A6D-EF39-4AD3-BE72-FCB06E182ACA}" srcOrd="0" destOrd="0" presId="urn:microsoft.com/office/officeart/2005/8/layout/default"/>
    <dgm:cxn modelId="{538C2C1F-3569-46A6-96A4-B180A9F7DCFD}" type="presOf" srcId="{80F5A209-CCAF-403E-B904-ED858FED6970}" destId="{521C60ED-72BC-4E6A-8095-011EE0C1A474}" srcOrd="0" destOrd="0" presId="urn:microsoft.com/office/officeart/2005/8/layout/default"/>
    <dgm:cxn modelId="{B7143E26-E1CD-4D60-8721-51F19D3D7A55}" type="presOf" srcId="{7DA122C1-2B86-401B-A85F-D4BDDC86C26E}" destId="{C2574CD8-AA88-4B23-9A13-7881BA44E60E}" srcOrd="0" destOrd="0" presId="urn:microsoft.com/office/officeart/2005/8/layout/default"/>
    <dgm:cxn modelId="{81490F36-8623-4B41-AE50-E5B864E2C730}" srcId="{4D239087-4B33-46A9-AAF4-2F5B496857B2}" destId="{2144D052-B60B-4737-AA58-6670791D82F5}" srcOrd="4" destOrd="0" parTransId="{5F3407CF-5433-4CED-ACF7-6B4247C3BC88}" sibTransId="{F2DE1015-E9A7-49A8-85A8-BF015BC373DA}"/>
    <dgm:cxn modelId="{0B6A3D43-1977-417C-9A7C-11EE4D33D442}" srcId="{4D239087-4B33-46A9-AAF4-2F5B496857B2}" destId="{E6880D9F-C3D4-4CD6-A2C6-5C063E89ACB5}" srcOrd="5" destOrd="0" parTransId="{08656C3C-B36D-4D6B-8C84-BC24F1B3618C}" sibTransId="{70EA1DBB-9EB3-422F-A1B2-FB42F73B2867}"/>
    <dgm:cxn modelId="{2B159A86-C6F7-419D-A781-D26780011673}" type="presOf" srcId="{CDD9821E-DB36-4BFE-A430-6FB700564E94}" destId="{DDF528F0-8771-479D-91E6-38FFC991B1E8}" srcOrd="0" destOrd="0" presId="urn:microsoft.com/office/officeart/2005/8/layout/default"/>
    <dgm:cxn modelId="{369E66A4-5524-4A6D-A7B0-9EB48EC57176}" type="presOf" srcId="{6F817B19-0794-4F71-A933-BB19418481A7}" destId="{91673852-8DCC-42E5-9801-75EC186157AB}" srcOrd="0" destOrd="0" presId="urn:microsoft.com/office/officeart/2005/8/layout/default"/>
    <dgm:cxn modelId="{056F6EC6-D507-41DE-8830-5AA384EF6AA9}" srcId="{4D239087-4B33-46A9-AAF4-2F5B496857B2}" destId="{6F817B19-0794-4F71-A933-BB19418481A7}" srcOrd="0" destOrd="0" parTransId="{81EA08B0-99DC-48A8-9E87-E7715B70C382}" sibTransId="{43CC2A1E-B27C-4A9E-B183-CEDB4E49C296}"/>
    <dgm:cxn modelId="{8EECF0C6-0936-440C-897A-A6C698E04BE5}" type="presOf" srcId="{4D239087-4B33-46A9-AAF4-2F5B496857B2}" destId="{C7B5B07F-4784-473C-906F-3B076E58020A}" srcOrd="0" destOrd="0" presId="urn:microsoft.com/office/officeart/2005/8/layout/default"/>
    <dgm:cxn modelId="{A10564D3-A27F-43C5-837F-B046B2D97015}" srcId="{4D239087-4B33-46A9-AAF4-2F5B496857B2}" destId="{CDD9821E-DB36-4BFE-A430-6FB700564E94}" srcOrd="3" destOrd="0" parTransId="{F3DC97C2-BDA6-411F-A4DE-8A4866988830}" sibTransId="{0002B3CF-00DB-488E-8301-73A87C2E3A71}"/>
    <dgm:cxn modelId="{74AAF7E2-87BC-4D82-8813-6F2588C58375}" srcId="{4D239087-4B33-46A9-AAF4-2F5B496857B2}" destId="{7DA122C1-2B86-401B-A85F-D4BDDC86C26E}" srcOrd="1" destOrd="0" parTransId="{2380C63F-2DB0-4505-BBAC-5454DFE332F3}" sibTransId="{6E3CA785-D02C-463A-A7BD-8FCD7BC080F8}"/>
    <dgm:cxn modelId="{05AB4E67-4DAA-4FB1-B428-7B5869F1475C}" type="presParOf" srcId="{C7B5B07F-4784-473C-906F-3B076E58020A}" destId="{91673852-8DCC-42E5-9801-75EC186157AB}" srcOrd="0" destOrd="0" presId="urn:microsoft.com/office/officeart/2005/8/layout/default"/>
    <dgm:cxn modelId="{83C16051-26A5-428C-A873-DCAE2F65F4C3}" type="presParOf" srcId="{C7B5B07F-4784-473C-906F-3B076E58020A}" destId="{A4B24E3E-C081-4ABD-8A06-4FF76671BB55}" srcOrd="1" destOrd="0" presId="urn:microsoft.com/office/officeart/2005/8/layout/default"/>
    <dgm:cxn modelId="{94A50B87-DCA6-43A9-9617-6AD8FC883A08}" type="presParOf" srcId="{C7B5B07F-4784-473C-906F-3B076E58020A}" destId="{C2574CD8-AA88-4B23-9A13-7881BA44E60E}" srcOrd="2" destOrd="0" presId="urn:microsoft.com/office/officeart/2005/8/layout/default"/>
    <dgm:cxn modelId="{0053B7E3-DEF3-4990-A712-5848E75318B5}" type="presParOf" srcId="{C7B5B07F-4784-473C-906F-3B076E58020A}" destId="{00CA1262-AE05-424B-9E26-3F142A7A59A8}" srcOrd="3" destOrd="0" presId="urn:microsoft.com/office/officeart/2005/8/layout/default"/>
    <dgm:cxn modelId="{DBF0F606-72CA-4D42-95AF-ABB85B7C371D}" type="presParOf" srcId="{C7B5B07F-4784-473C-906F-3B076E58020A}" destId="{521C60ED-72BC-4E6A-8095-011EE0C1A474}" srcOrd="4" destOrd="0" presId="urn:microsoft.com/office/officeart/2005/8/layout/default"/>
    <dgm:cxn modelId="{E9DDBA34-459E-47C3-8AC6-AEA9EA644184}" type="presParOf" srcId="{C7B5B07F-4784-473C-906F-3B076E58020A}" destId="{37B7F823-3F14-40DC-9570-676DF1462C3E}" srcOrd="5" destOrd="0" presId="urn:microsoft.com/office/officeart/2005/8/layout/default"/>
    <dgm:cxn modelId="{61F55BCA-A80F-4039-B6ED-B847774D0F99}" type="presParOf" srcId="{C7B5B07F-4784-473C-906F-3B076E58020A}" destId="{DDF528F0-8771-479D-91E6-38FFC991B1E8}" srcOrd="6" destOrd="0" presId="urn:microsoft.com/office/officeart/2005/8/layout/default"/>
    <dgm:cxn modelId="{6341D476-14BD-4B99-9748-C40D612AF3B3}" type="presParOf" srcId="{C7B5B07F-4784-473C-906F-3B076E58020A}" destId="{C097524D-89C7-40C6-AFBA-CC02206C3EED}" srcOrd="7" destOrd="0" presId="urn:microsoft.com/office/officeart/2005/8/layout/default"/>
    <dgm:cxn modelId="{7969C9E9-D275-42D5-ACE9-CADC3EB60A5A}" type="presParOf" srcId="{C7B5B07F-4784-473C-906F-3B076E58020A}" destId="{7CEF2A6D-EF39-4AD3-BE72-FCB06E182ACA}" srcOrd="8" destOrd="0" presId="urn:microsoft.com/office/officeart/2005/8/layout/default"/>
    <dgm:cxn modelId="{AB42341A-F52F-49B1-8BEB-2D98E50EE153}" type="presParOf" srcId="{C7B5B07F-4784-473C-906F-3B076E58020A}" destId="{62FF542F-592A-49AA-A313-37F37F54C251}" srcOrd="9" destOrd="0" presId="urn:microsoft.com/office/officeart/2005/8/layout/default"/>
    <dgm:cxn modelId="{D95A83E7-E8A8-4344-8FE4-213C8360B09C}" type="presParOf" srcId="{C7B5B07F-4784-473C-906F-3B076E58020A}" destId="{210A9BD1-2605-4359-BC0E-037386D599A0}" srcOrd="10"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239087-4B33-46A9-AAF4-2F5B496857B2}"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2144D052-B60B-4737-AA58-6670791D82F5}">
      <dgm:prSet phldrT="[Text]" phldr="0"/>
      <dgm:spPr/>
      <dgm:t>
        <a:bodyPr/>
        <a:lstStyle/>
        <a:p>
          <a:pPr rtl="0"/>
          <a:r>
            <a:rPr lang="en-US" sz="1400">
              <a:latin typeface="Segoe UI"/>
              <a:cs typeface="Segoe UI"/>
            </a:rPr>
            <a:t>Merging creates a single, consistent tax rate</a:t>
          </a:r>
        </a:p>
      </dgm:t>
    </dgm:pt>
    <dgm:pt modelId="{5F3407CF-5433-4CED-ACF7-6B4247C3BC88}" type="parTrans" cxnId="{81490F36-8623-4B41-AE50-E5B864E2C730}">
      <dgm:prSet/>
      <dgm:spPr/>
      <dgm:t>
        <a:bodyPr/>
        <a:lstStyle/>
        <a:p>
          <a:endParaRPr lang="en-US"/>
        </a:p>
      </dgm:t>
    </dgm:pt>
    <dgm:pt modelId="{F2DE1015-E9A7-49A8-85A8-BF015BC373DA}" type="sibTrans" cxnId="{81490F36-8623-4B41-AE50-E5B864E2C730}">
      <dgm:prSet/>
      <dgm:spPr/>
      <dgm:t>
        <a:bodyPr/>
        <a:lstStyle/>
        <a:p>
          <a:endParaRPr lang="en-US"/>
        </a:p>
      </dgm:t>
    </dgm:pt>
    <dgm:pt modelId="{C87A7F74-06A0-4092-9802-841D69C8E000}">
      <dgm:prSet phldrT="[Text]" phldr="0"/>
      <dgm:spPr/>
      <dgm:t>
        <a:bodyPr/>
        <a:lstStyle/>
        <a:p>
          <a:pPr rtl="0"/>
          <a:r>
            <a:rPr lang="en-US" sz="1400">
              <a:latin typeface="Segoe UI"/>
              <a:cs typeface="Segoe UI"/>
            </a:rPr>
            <a:t>Costs are shared across all residents</a:t>
          </a:r>
        </a:p>
      </dgm:t>
    </dgm:pt>
    <dgm:pt modelId="{399BAC1B-F220-473E-9714-8C70E4F71BC3}" type="parTrans" cxnId="{DFF74943-B17C-4862-BFCE-2842E4BA36EC}">
      <dgm:prSet/>
      <dgm:spPr/>
      <dgm:t>
        <a:bodyPr/>
        <a:lstStyle/>
        <a:p>
          <a:endParaRPr lang="en-US"/>
        </a:p>
      </dgm:t>
    </dgm:pt>
    <dgm:pt modelId="{BA1F0339-475A-4DF2-AE6E-586EE47A5B9D}" type="sibTrans" cxnId="{DFF74943-B17C-4862-BFCE-2842E4BA36EC}">
      <dgm:prSet/>
      <dgm:spPr/>
      <dgm:t>
        <a:bodyPr/>
        <a:lstStyle/>
        <a:p>
          <a:endParaRPr lang="en-US"/>
        </a:p>
      </dgm:t>
    </dgm:pt>
    <dgm:pt modelId="{ABA8AEE1-C3AA-4EBB-8D69-49CBCF9CC1FD}">
      <dgm:prSet phldrT="[Text]" phldr="0"/>
      <dgm:spPr/>
      <dgm:t>
        <a:bodyPr/>
        <a:lstStyle/>
        <a:p>
          <a:pPr rtl="0"/>
          <a:r>
            <a:rPr lang="en-US" sz="1400">
              <a:latin typeface="Segoe UI"/>
              <a:cs typeface="Segoe UI"/>
            </a:rPr>
            <a:t>Fire taxes are rolled into the protection of the town tax increase limits</a:t>
          </a:r>
        </a:p>
      </dgm:t>
    </dgm:pt>
    <dgm:pt modelId="{AEA1DB57-BC14-4C75-8F7F-2FFDF56048E9}" type="parTrans" cxnId="{E2186BE2-BA05-41CD-A361-63B64A0C9A36}">
      <dgm:prSet/>
      <dgm:spPr/>
      <dgm:t>
        <a:bodyPr/>
        <a:lstStyle/>
        <a:p>
          <a:endParaRPr lang="en-US"/>
        </a:p>
      </dgm:t>
    </dgm:pt>
    <dgm:pt modelId="{F1696EF4-E125-49A6-A362-3DA02FA78255}" type="sibTrans" cxnId="{E2186BE2-BA05-41CD-A361-63B64A0C9A36}">
      <dgm:prSet/>
      <dgm:spPr/>
      <dgm:t>
        <a:bodyPr/>
        <a:lstStyle/>
        <a:p>
          <a:endParaRPr lang="en-US"/>
        </a:p>
      </dgm:t>
    </dgm:pt>
    <dgm:pt modelId="{CB16686C-95C5-4870-AB28-732C0A812F58}">
      <dgm:prSet phldrT="[Text]" phldr="0"/>
      <dgm:spPr/>
      <dgm:t>
        <a:bodyPr/>
        <a:lstStyle/>
        <a:p>
          <a:pPr rtl="0"/>
          <a:r>
            <a:rPr lang="en-US" sz="1400">
              <a:latin typeface="Segoe UI"/>
              <a:cs typeface="Segoe UI"/>
            </a:rPr>
            <a:t>Funding is centralized and predictable</a:t>
          </a:r>
        </a:p>
      </dgm:t>
    </dgm:pt>
    <dgm:pt modelId="{0BF73ABF-F450-42AF-A15F-C27ABD246CF3}" type="parTrans" cxnId="{19746FA2-AC76-4E0B-8D76-FD9A0E49EDE9}">
      <dgm:prSet/>
      <dgm:spPr/>
      <dgm:t>
        <a:bodyPr/>
        <a:lstStyle/>
        <a:p>
          <a:endParaRPr lang="en-US"/>
        </a:p>
      </dgm:t>
    </dgm:pt>
    <dgm:pt modelId="{D40B6F7B-CA05-47BD-BFCA-F5640811C127}" type="sibTrans" cxnId="{19746FA2-AC76-4E0B-8D76-FD9A0E49EDE9}">
      <dgm:prSet/>
      <dgm:spPr/>
      <dgm:t>
        <a:bodyPr/>
        <a:lstStyle/>
        <a:p>
          <a:endParaRPr lang="en-US"/>
        </a:p>
      </dgm:t>
    </dgm:pt>
    <dgm:pt modelId="{60E94C03-D09E-4FE0-A385-00968CDD6C46}">
      <dgm:prSet phldrT="[Text]" phldr="0"/>
      <dgm:spPr/>
      <dgm:t>
        <a:bodyPr/>
        <a:lstStyle/>
        <a:p>
          <a:pPr rtl="0"/>
          <a:r>
            <a:rPr lang="en-US" sz="1400">
              <a:latin typeface="Segoe UI"/>
              <a:cs typeface="Segoe UI"/>
            </a:rPr>
            <a:t>Ensures equal service levels for all residents</a:t>
          </a:r>
        </a:p>
      </dgm:t>
    </dgm:pt>
    <dgm:pt modelId="{31DE74A0-9535-48B2-8FFF-24D22D7CA4A9}" type="parTrans" cxnId="{FAFF1617-0BF6-452C-9BE3-2993D57E44F2}">
      <dgm:prSet/>
      <dgm:spPr/>
      <dgm:t>
        <a:bodyPr/>
        <a:lstStyle/>
        <a:p>
          <a:endParaRPr lang="en-US"/>
        </a:p>
      </dgm:t>
    </dgm:pt>
    <dgm:pt modelId="{C9C432EE-7F1A-4744-AB77-6AE4FBBB3CC6}" type="sibTrans" cxnId="{FAFF1617-0BF6-452C-9BE3-2993D57E44F2}">
      <dgm:prSet/>
      <dgm:spPr/>
      <dgm:t>
        <a:bodyPr/>
        <a:lstStyle/>
        <a:p>
          <a:endParaRPr lang="en-US"/>
        </a:p>
      </dgm:t>
    </dgm:pt>
    <dgm:pt modelId="{A6C673BD-7DA7-458A-B2E2-7878D82E817C}">
      <dgm:prSet phldrT="[Text]" phldr="0"/>
      <dgm:spPr/>
      <dgm:t>
        <a:bodyPr/>
        <a:lstStyle/>
        <a:p>
          <a:pPr rtl="0"/>
          <a:r>
            <a:rPr lang="en-US" sz="1400">
              <a:latin typeface="Segoe UI"/>
              <a:cs typeface="Segoe UI"/>
            </a:rPr>
            <a:t>Creates 1 tax bill – Allows fire taxes to be included in escrow payments</a:t>
          </a:r>
        </a:p>
      </dgm:t>
    </dgm:pt>
    <dgm:pt modelId="{0F24A2FD-18A5-454B-A3BF-563FD3E111E5}" type="parTrans" cxnId="{AC5C84C8-78DA-4D2A-8363-BEA33ED9E007}">
      <dgm:prSet/>
      <dgm:spPr/>
      <dgm:t>
        <a:bodyPr/>
        <a:lstStyle/>
        <a:p>
          <a:endParaRPr lang="en-US"/>
        </a:p>
      </dgm:t>
    </dgm:pt>
    <dgm:pt modelId="{F63C2990-A5AD-4D0D-8136-B0AF38D0A083}" type="sibTrans" cxnId="{AC5C84C8-78DA-4D2A-8363-BEA33ED9E007}">
      <dgm:prSet/>
      <dgm:spPr/>
      <dgm:t>
        <a:bodyPr/>
        <a:lstStyle/>
        <a:p>
          <a:endParaRPr lang="en-US"/>
        </a:p>
      </dgm:t>
    </dgm:pt>
    <dgm:pt modelId="{C7B5B07F-4784-473C-906F-3B076E58020A}" type="pres">
      <dgm:prSet presAssocID="{4D239087-4B33-46A9-AAF4-2F5B496857B2}" presName="diagram" presStyleCnt="0">
        <dgm:presLayoutVars>
          <dgm:dir/>
          <dgm:resizeHandles val="exact"/>
        </dgm:presLayoutVars>
      </dgm:prSet>
      <dgm:spPr/>
    </dgm:pt>
    <dgm:pt modelId="{7CEF2A6D-EF39-4AD3-BE72-FCB06E182ACA}" type="pres">
      <dgm:prSet presAssocID="{2144D052-B60B-4737-AA58-6670791D82F5}" presName="node" presStyleLbl="node1" presStyleIdx="0" presStyleCnt="6">
        <dgm:presLayoutVars>
          <dgm:bulletEnabled val="1"/>
        </dgm:presLayoutVars>
      </dgm:prSet>
      <dgm:spPr/>
    </dgm:pt>
    <dgm:pt modelId="{4C80BB01-2B6D-4FF4-8707-50B3221C3DF9}" type="pres">
      <dgm:prSet presAssocID="{F2DE1015-E9A7-49A8-85A8-BF015BC373DA}" presName="sibTrans" presStyleCnt="0"/>
      <dgm:spPr/>
    </dgm:pt>
    <dgm:pt modelId="{A928C2F5-02EA-4053-A2BA-D9BFDB02D8E1}" type="pres">
      <dgm:prSet presAssocID="{C87A7F74-06A0-4092-9802-841D69C8E000}" presName="node" presStyleLbl="node1" presStyleIdx="1" presStyleCnt="6">
        <dgm:presLayoutVars>
          <dgm:bulletEnabled val="1"/>
        </dgm:presLayoutVars>
      </dgm:prSet>
      <dgm:spPr/>
    </dgm:pt>
    <dgm:pt modelId="{8B5167FF-E9DF-402E-83F5-CAD7FE8E5A22}" type="pres">
      <dgm:prSet presAssocID="{BA1F0339-475A-4DF2-AE6E-586EE47A5B9D}" presName="sibTrans" presStyleCnt="0"/>
      <dgm:spPr/>
    </dgm:pt>
    <dgm:pt modelId="{EDA06758-33C4-47A7-B250-76FE419722C1}" type="pres">
      <dgm:prSet presAssocID="{ABA8AEE1-C3AA-4EBB-8D69-49CBCF9CC1FD}" presName="node" presStyleLbl="node1" presStyleIdx="2" presStyleCnt="6">
        <dgm:presLayoutVars>
          <dgm:bulletEnabled val="1"/>
        </dgm:presLayoutVars>
      </dgm:prSet>
      <dgm:spPr/>
    </dgm:pt>
    <dgm:pt modelId="{330B8720-284F-4CB3-936E-989E7C108B95}" type="pres">
      <dgm:prSet presAssocID="{F1696EF4-E125-49A6-A362-3DA02FA78255}" presName="sibTrans" presStyleCnt="0"/>
      <dgm:spPr/>
    </dgm:pt>
    <dgm:pt modelId="{4BDCC999-2F01-45D7-82D8-0D4038218816}" type="pres">
      <dgm:prSet presAssocID="{CB16686C-95C5-4870-AB28-732C0A812F58}" presName="node" presStyleLbl="node1" presStyleIdx="3" presStyleCnt="6">
        <dgm:presLayoutVars>
          <dgm:bulletEnabled val="1"/>
        </dgm:presLayoutVars>
      </dgm:prSet>
      <dgm:spPr/>
    </dgm:pt>
    <dgm:pt modelId="{E89E9A03-F6B4-4AB3-9E8A-3780A1CDCEC7}" type="pres">
      <dgm:prSet presAssocID="{D40B6F7B-CA05-47BD-BFCA-F5640811C127}" presName="sibTrans" presStyleCnt="0"/>
      <dgm:spPr/>
    </dgm:pt>
    <dgm:pt modelId="{3EE65EFE-4CCD-45AD-9F9C-C897C713D253}" type="pres">
      <dgm:prSet presAssocID="{60E94C03-D09E-4FE0-A385-00968CDD6C46}" presName="node" presStyleLbl="node1" presStyleIdx="4" presStyleCnt="6">
        <dgm:presLayoutVars>
          <dgm:bulletEnabled val="1"/>
        </dgm:presLayoutVars>
      </dgm:prSet>
      <dgm:spPr/>
    </dgm:pt>
    <dgm:pt modelId="{94C21E8E-3666-4CA0-9459-6490F0FE1435}" type="pres">
      <dgm:prSet presAssocID="{C9C432EE-7F1A-4744-AB77-6AE4FBBB3CC6}" presName="sibTrans" presStyleCnt="0"/>
      <dgm:spPr/>
    </dgm:pt>
    <dgm:pt modelId="{1FB88E2D-59F2-448B-B103-603320F586D1}" type="pres">
      <dgm:prSet presAssocID="{A6C673BD-7DA7-458A-B2E2-7878D82E817C}" presName="node" presStyleLbl="node1" presStyleIdx="5" presStyleCnt="6">
        <dgm:presLayoutVars>
          <dgm:bulletEnabled val="1"/>
        </dgm:presLayoutVars>
      </dgm:prSet>
      <dgm:spPr/>
    </dgm:pt>
  </dgm:ptLst>
  <dgm:cxnLst>
    <dgm:cxn modelId="{FAFF1617-0BF6-452C-9BE3-2993D57E44F2}" srcId="{4D239087-4B33-46A9-AAF4-2F5B496857B2}" destId="{60E94C03-D09E-4FE0-A385-00968CDD6C46}" srcOrd="4" destOrd="0" parTransId="{31DE74A0-9535-48B2-8FFF-24D22D7CA4A9}" sibTransId="{C9C432EE-7F1A-4744-AB77-6AE4FBBB3CC6}"/>
    <dgm:cxn modelId="{0C45381B-48B2-4ADD-A98F-9A5B2684A1EF}" type="presOf" srcId="{ABA8AEE1-C3AA-4EBB-8D69-49CBCF9CC1FD}" destId="{EDA06758-33C4-47A7-B250-76FE419722C1}" srcOrd="0" destOrd="0" presId="urn:microsoft.com/office/officeart/2005/8/layout/default"/>
    <dgm:cxn modelId="{45E4761D-DD81-454C-B352-40533F2787E8}" type="presOf" srcId="{A6C673BD-7DA7-458A-B2E2-7878D82E817C}" destId="{1FB88E2D-59F2-448B-B103-603320F586D1}" srcOrd="0" destOrd="0" presId="urn:microsoft.com/office/officeart/2005/8/layout/default"/>
    <dgm:cxn modelId="{81490F36-8623-4B41-AE50-E5B864E2C730}" srcId="{4D239087-4B33-46A9-AAF4-2F5B496857B2}" destId="{2144D052-B60B-4737-AA58-6670791D82F5}" srcOrd="0" destOrd="0" parTransId="{5F3407CF-5433-4CED-ACF7-6B4247C3BC88}" sibTransId="{F2DE1015-E9A7-49A8-85A8-BF015BC373DA}"/>
    <dgm:cxn modelId="{DFF74943-B17C-4862-BFCE-2842E4BA36EC}" srcId="{4D239087-4B33-46A9-AAF4-2F5B496857B2}" destId="{C87A7F74-06A0-4092-9802-841D69C8E000}" srcOrd="1" destOrd="0" parTransId="{399BAC1B-F220-473E-9714-8C70E4F71BC3}" sibTransId="{BA1F0339-475A-4DF2-AE6E-586EE47A5B9D}"/>
    <dgm:cxn modelId="{BF481E7A-0CF6-47FF-8481-D509C0336E6D}" type="presOf" srcId="{2144D052-B60B-4737-AA58-6670791D82F5}" destId="{7CEF2A6D-EF39-4AD3-BE72-FCB06E182ACA}" srcOrd="0" destOrd="0" presId="urn:microsoft.com/office/officeart/2005/8/layout/default"/>
    <dgm:cxn modelId="{19746FA2-AC76-4E0B-8D76-FD9A0E49EDE9}" srcId="{4D239087-4B33-46A9-AAF4-2F5B496857B2}" destId="{CB16686C-95C5-4870-AB28-732C0A812F58}" srcOrd="3" destOrd="0" parTransId="{0BF73ABF-F450-42AF-A15F-C27ABD246CF3}" sibTransId="{D40B6F7B-CA05-47BD-BFCA-F5640811C127}"/>
    <dgm:cxn modelId="{ACAE73A5-4530-4129-A0FD-AF49ACBCED2A}" type="presOf" srcId="{C87A7F74-06A0-4092-9802-841D69C8E000}" destId="{A928C2F5-02EA-4053-A2BA-D9BFDB02D8E1}" srcOrd="0" destOrd="0" presId="urn:microsoft.com/office/officeart/2005/8/layout/default"/>
    <dgm:cxn modelId="{0389A7B4-A210-418F-9851-C910832116F4}" type="presOf" srcId="{CB16686C-95C5-4870-AB28-732C0A812F58}" destId="{4BDCC999-2F01-45D7-82D8-0D4038218816}" srcOrd="0" destOrd="0" presId="urn:microsoft.com/office/officeart/2005/8/layout/default"/>
    <dgm:cxn modelId="{8EECF0C6-0936-440C-897A-A6C698E04BE5}" type="presOf" srcId="{4D239087-4B33-46A9-AAF4-2F5B496857B2}" destId="{C7B5B07F-4784-473C-906F-3B076E58020A}" srcOrd="0" destOrd="0" presId="urn:microsoft.com/office/officeart/2005/8/layout/default"/>
    <dgm:cxn modelId="{AC5C84C8-78DA-4D2A-8363-BEA33ED9E007}" srcId="{4D239087-4B33-46A9-AAF4-2F5B496857B2}" destId="{A6C673BD-7DA7-458A-B2E2-7878D82E817C}" srcOrd="5" destOrd="0" parTransId="{0F24A2FD-18A5-454B-A3BF-563FD3E111E5}" sibTransId="{F63C2990-A5AD-4D0D-8136-B0AF38D0A083}"/>
    <dgm:cxn modelId="{E2186BE2-BA05-41CD-A361-63B64A0C9A36}" srcId="{4D239087-4B33-46A9-AAF4-2F5B496857B2}" destId="{ABA8AEE1-C3AA-4EBB-8D69-49CBCF9CC1FD}" srcOrd="2" destOrd="0" parTransId="{AEA1DB57-BC14-4C75-8F7F-2FFDF56048E9}" sibTransId="{F1696EF4-E125-49A6-A362-3DA02FA78255}"/>
    <dgm:cxn modelId="{A6F6DEF8-2DBC-4859-87BE-12501D5C5585}" type="presOf" srcId="{60E94C03-D09E-4FE0-A385-00968CDD6C46}" destId="{3EE65EFE-4CCD-45AD-9F9C-C897C713D253}" srcOrd="0" destOrd="0" presId="urn:microsoft.com/office/officeart/2005/8/layout/default"/>
    <dgm:cxn modelId="{B53C7298-5494-466D-AEB2-0DCBB5329BC8}" type="presParOf" srcId="{C7B5B07F-4784-473C-906F-3B076E58020A}" destId="{7CEF2A6D-EF39-4AD3-BE72-FCB06E182ACA}" srcOrd="0" destOrd="0" presId="urn:microsoft.com/office/officeart/2005/8/layout/default"/>
    <dgm:cxn modelId="{20EBD533-6D8D-4969-BD74-40926E19032E}" type="presParOf" srcId="{C7B5B07F-4784-473C-906F-3B076E58020A}" destId="{4C80BB01-2B6D-4FF4-8707-50B3221C3DF9}" srcOrd="1" destOrd="0" presId="urn:microsoft.com/office/officeart/2005/8/layout/default"/>
    <dgm:cxn modelId="{5A0FDCCE-BA6C-45E9-B01B-D1B09F2DBBA9}" type="presParOf" srcId="{C7B5B07F-4784-473C-906F-3B076E58020A}" destId="{A928C2F5-02EA-4053-A2BA-D9BFDB02D8E1}" srcOrd="2" destOrd="0" presId="urn:microsoft.com/office/officeart/2005/8/layout/default"/>
    <dgm:cxn modelId="{0CD5503C-FE10-4CC4-96FB-2EDE21548B28}" type="presParOf" srcId="{C7B5B07F-4784-473C-906F-3B076E58020A}" destId="{8B5167FF-E9DF-402E-83F5-CAD7FE8E5A22}" srcOrd="3" destOrd="0" presId="urn:microsoft.com/office/officeart/2005/8/layout/default"/>
    <dgm:cxn modelId="{FE70A0DF-B9E3-43A6-9199-DE81192849C6}" type="presParOf" srcId="{C7B5B07F-4784-473C-906F-3B076E58020A}" destId="{EDA06758-33C4-47A7-B250-76FE419722C1}" srcOrd="4" destOrd="0" presId="urn:microsoft.com/office/officeart/2005/8/layout/default"/>
    <dgm:cxn modelId="{8C375303-97D0-49CD-82AF-389A587BA611}" type="presParOf" srcId="{C7B5B07F-4784-473C-906F-3B076E58020A}" destId="{330B8720-284F-4CB3-936E-989E7C108B95}" srcOrd="5" destOrd="0" presId="urn:microsoft.com/office/officeart/2005/8/layout/default"/>
    <dgm:cxn modelId="{E70FDF8F-E387-4461-8472-A0CE97177F19}" type="presParOf" srcId="{C7B5B07F-4784-473C-906F-3B076E58020A}" destId="{4BDCC999-2F01-45D7-82D8-0D4038218816}" srcOrd="6" destOrd="0" presId="urn:microsoft.com/office/officeart/2005/8/layout/default"/>
    <dgm:cxn modelId="{6C2A37B8-F908-4BBF-80FD-C9AA1E545F78}" type="presParOf" srcId="{C7B5B07F-4784-473C-906F-3B076E58020A}" destId="{E89E9A03-F6B4-4AB3-9E8A-3780A1CDCEC7}" srcOrd="7" destOrd="0" presId="urn:microsoft.com/office/officeart/2005/8/layout/default"/>
    <dgm:cxn modelId="{11C3E23B-8C1C-4C13-9A00-33C6DD90F237}" type="presParOf" srcId="{C7B5B07F-4784-473C-906F-3B076E58020A}" destId="{3EE65EFE-4CCD-45AD-9F9C-C897C713D253}" srcOrd="8" destOrd="0" presId="urn:microsoft.com/office/officeart/2005/8/layout/default"/>
    <dgm:cxn modelId="{442B29FD-8D20-44EC-ADD4-E7C4939BDE99}" type="presParOf" srcId="{C7B5B07F-4784-473C-906F-3B076E58020A}" destId="{94C21E8E-3666-4CA0-9459-6490F0FE1435}" srcOrd="9" destOrd="0" presId="urn:microsoft.com/office/officeart/2005/8/layout/default"/>
    <dgm:cxn modelId="{B0F7CDA4-F0DF-4BB1-AA46-82C577734BEE}" type="presParOf" srcId="{C7B5B07F-4784-473C-906F-3B076E58020A}" destId="{1FB88E2D-59F2-448B-B103-603320F586D1}" srcOrd="10"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213CF2-1212-430D-BF3C-3E86530AE88A}" type="doc">
      <dgm:prSet loTypeId="urn:microsoft.com/office/officeart/2005/8/layout/hProcess9" loCatId="process" qsTypeId="urn:microsoft.com/office/officeart/2005/8/quickstyle/simple1" qsCatId="simple" csTypeId="urn:microsoft.com/office/officeart/2005/8/colors/colorful4" csCatId="colorful" phldr="1"/>
      <dgm:spPr/>
      <dgm:t>
        <a:bodyPr/>
        <a:lstStyle/>
        <a:p>
          <a:endParaRPr lang="en-US"/>
        </a:p>
      </dgm:t>
    </dgm:pt>
    <dgm:pt modelId="{7A5F27FE-5BCD-420C-9E61-9A721D044BA4}">
      <dgm:prSet custT="1"/>
      <dgm:spPr/>
      <dgm:t>
        <a:bodyPr/>
        <a:lstStyle/>
        <a:p>
          <a:r>
            <a:rPr lang="en-US" sz="1600" baseline="0" dirty="0"/>
            <a:t>$</a:t>
          </a:r>
          <a:r>
            <a:rPr lang="en-US" sz="1600" baseline="0" dirty="0">
              <a:latin typeface="Bahnschrift Light"/>
            </a:rPr>
            <a:t>300K</a:t>
          </a:r>
          <a:r>
            <a:rPr lang="en-US" sz="1600" baseline="0" dirty="0"/>
            <a:t> Home:</a:t>
          </a:r>
          <a:r>
            <a:rPr lang="en-US" sz="1600" dirty="0"/>
            <a:t>​</a:t>
          </a:r>
        </a:p>
      </dgm:t>
    </dgm:pt>
    <dgm:pt modelId="{3698F4AD-7971-4DC5-AA25-A6213F482242}" type="parTrans" cxnId="{8DA23E9A-D6F5-4A62-B119-2DFA38D0EB3B}">
      <dgm:prSet/>
      <dgm:spPr/>
      <dgm:t>
        <a:bodyPr/>
        <a:lstStyle/>
        <a:p>
          <a:endParaRPr lang="en-US"/>
        </a:p>
      </dgm:t>
    </dgm:pt>
    <dgm:pt modelId="{5B3DD8F7-4F0C-49CE-8FD7-ECBF5048EFF6}" type="sibTrans" cxnId="{8DA23E9A-D6F5-4A62-B119-2DFA38D0EB3B}">
      <dgm:prSet/>
      <dgm:spPr/>
      <dgm:t>
        <a:bodyPr/>
        <a:lstStyle/>
        <a:p>
          <a:endParaRPr lang="en-US"/>
        </a:p>
      </dgm:t>
    </dgm:pt>
    <dgm:pt modelId="{78C92AA3-999C-4628-816A-69A8B567BBD3}">
      <dgm:prSet custT="1"/>
      <dgm:spPr/>
      <dgm:t>
        <a:bodyPr/>
        <a:lstStyle/>
        <a:p>
          <a:pPr rtl="0"/>
          <a:r>
            <a:rPr lang="en-US" sz="1500" b="1" baseline="0" dirty="0">
              <a:latin typeface="Bahnschrift Light"/>
              <a:ea typeface="Calibri"/>
              <a:cs typeface="Calibri"/>
            </a:rPr>
            <a:t>CURRENT SYSTEM    </a:t>
          </a:r>
          <a:r>
            <a:rPr lang="en-US" sz="1400" baseline="0" dirty="0">
              <a:latin typeface="Bahnschrift Light"/>
              <a:ea typeface="Calibri"/>
              <a:cs typeface="Calibri"/>
            </a:rPr>
            <a:t>(Uneven Taxes) </a:t>
          </a:r>
          <a:endParaRPr lang="en-US" sz="1600" baseline="0" dirty="0">
            <a:latin typeface="Bahnschrift Light"/>
            <a:ea typeface="Calibri"/>
            <a:cs typeface="Calibri"/>
          </a:endParaRPr>
        </a:p>
      </dgm:t>
    </dgm:pt>
    <dgm:pt modelId="{674BDEB1-A413-4E2E-AA56-C92D6417C667}" type="parTrans" cxnId="{EB357BAE-7939-4F11-814A-374EF2E48CFF}">
      <dgm:prSet/>
      <dgm:spPr/>
      <dgm:t>
        <a:bodyPr/>
        <a:lstStyle/>
        <a:p>
          <a:endParaRPr lang="en-US"/>
        </a:p>
      </dgm:t>
    </dgm:pt>
    <dgm:pt modelId="{6BDC3B23-AF0A-447F-B440-1844DA90E9DB}" type="sibTrans" cxnId="{EB357BAE-7939-4F11-814A-374EF2E48CFF}">
      <dgm:prSet/>
      <dgm:spPr/>
      <dgm:t>
        <a:bodyPr/>
        <a:lstStyle/>
        <a:p>
          <a:endParaRPr lang="en-US"/>
        </a:p>
      </dgm:t>
    </dgm:pt>
    <dgm:pt modelId="{745345B6-4EFF-47DC-95F2-422D4E767B71}">
      <dgm:prSet/>
      <dgm:spPr/>
      <dgm:t>
        <a:bodyPr/>
        <a:lstStyle/>
        <a:p>
          <a:r>
            <a:rPr lang="en-US" sz="1600"/>
            <a:t>​</a:t>
          </a:r>
          <a:br>
            <a:rPr lang="en-US" sz="1600"/>
          </a:br>
          <a:r>
            <a:rPr lang="en-US" sz="1600" baseline="0"/>
            <a:t>→ Transition to Municipal Model →</a:t>
          </a:r>
          <a:r>
            <a:rPr lang="en-US" sz="1600"/>
            <a:t>​</a:t>
          </a:r>
        </a:p>
      </dgm:t>
    </dgm:pt>
    <dgm:pt modelId="{9132C91A-209C-42D0-A50B-D7B51AC320C1}" type="parTrans" cxnId="{1E79E588-23FC-45E0-9CAE-CC0484509EBC}">
      <dgm:prSet/>
      <dgm:spPr/>
      <dgm:t>
        <a:bodyPr/>
        <a:lstStyle/>
        <a:p>
          <a:endParaRPr lang="en-US"/>
        </a:p>
      </dgm:t>
    </dgm:pt>
    <dgm:pt modelId="{522AB24B-F359-4D8C-86D3-A6A39E0187AC}" type="sibTrans" cxnId="{1E79E588-23FC-45E0-9CAE-CC0484509EBC}">
      <dgm:prSet/>
      <dgm:spPr/>
      <dgm:t>
        <a:bodyPr/>
        <a:lstStyle/>
        <a:p>
          <a:endParaRPr lang="en-US"/>
        </a:p>
      </dgm:t>
    </dgm:pt>
    <dgm:pt modelId="{24E03D81-D734-4EE5-94FE-328FFA785737}">
      <dgm:prSet custT="1"/>
      <dgm:spPr/>
      <dgm:t>
        <a:bodyPr/>
        <a:lstStyle/>
        <a:p>
          <a:pPr rtl="0"/>
          <a:r>
            <a:rPr lang="en-US" sz="1500" b="1" baseline="0" dirty="0"/>
            <a:t>MUNICIPAL MODEL </a:t>
          </a:r>
          <a:r>
            <a:rPr lang="en-US" sz="1400" baseline="0" dirty="0"/>
            <a:t>(Balanced</a:t>
          </a:r>
          <a:r>
            <a:rPr lang="en-US" sz="1400" baseline="0" dirty="0">
              <a:latin typeface="Bahnschrift Light"/>
            </a:rPr>
            <a:t> Taxes)</a:t>
          </a:r>
        </a:p>
      </dgm:t>
    </dgm:pt>
    <dgm:pt modelId="{1CF7F282-C487-4727-AC1C-86A2D7590420}" type="parTrans" cxnId="{D42EC5FA-3AB0-4981-B2E0-D8394E4E2256}">
      <dgm:prSet/>
      <dgm:spPr/>
      <dgm:t>
        <a:bodyPr/>
        <a:lstStyle/>
        <a:p>
          <a:endParaRPr lang="en-US"/>
        </a:p>
      </dgm:t>
    </dgm:pt>
    <dgm:pt modelId="{2462E99D-91E1-4591-9620-E18948153D2F}" type="sibTrans" cxnId="{D42EC5FA-3AB0-4981-B2E0-D8394E4E2256}">
      <dgm:prSet/>
      <dgm:spPr/>
      <dgm:t>
        <a:bodyPr/>
        <a:lstStyle/>
        <a:p>
          <a:endParaRPr lang="en-US"/>
        </a:p>
      </dgm:t>
    </dgm:pt>
    <dgm:pt modelId="{EAB564BD-70AE-4ADC-A1CB-00BA62E1D6CD}">
      <dgm:prSet/>
      <dgm:spPr/>
      <dgm:t>
        <a:bodyPr/>
        <a:lstStyle/>
        <a:p>
          <a:r>
            <a:rPr lang="en-US" sz="1600" dirty="0"/>
            <a:t>​</a:t>
          </a:r>
          <a:br>
            <a:rPr lang="en-US" sz="1600" dirty="0"/>
          </a:br>
          <a:r>
            <a:rPr lang="en-US" sz="1600" baseline="0" dirty="0"/>
            <a:t>Today’s tax bill depends on location</a:t>
          </a:r>
        </a:p>
        <a:p>
          <a:r>
            <a:rPr lang="en-US" sz="1600" baseline="0" dirty="0"/>
            <a:t>Under a municipal model it depends on </a:t>
          </a:r>
          <a:r>
            <a:rPr lang="en-US" sz="1600" dirty="0"/>
            <a:t>home value</a:t>
          </a:r>
        </a:p>
      </dgm:t>
    </dgm:pt>
    <dgm:pt modelId="{CE3577BD-4D00-45A5-921F-A694C04CFADA}" type="parTrans" cxnId="{DACD339F-4598-40C8-BE3F-9C4FC5253296}">
      <dgm:prSet/>
      <dgm:spPr/>
      <dgm:t>
        <a:bodyPr/>
        <a:lstStyle/>
        <a:p>
          <a:endParaRPr lang="en-US"/>
        </a:p>
      </dgm:t>
    </dgm:pt>
    <dgm:pt modelId="{C000AC0B-C9A3-42E0-9FA3-397F290904CE}" type="sibTrans" cxnId="{DACD339F-4598-40C8-BE3F-9C4FC5253296}">
      <dgm:prSet/>
      <dgm:spPr/>
      <dgm:t>
        <a:bodyPr/>
        <a:lstStyle/>
        <a:p>
          <a:endParaRPr lang="en-US"/>
        </a:p>
      </dgm:t>
    </dgm:pt>
    <dgm:pt modelId="{77B6ECBE-858E-48F2-93D4-310FF10ADF66}">
      <dgm:prSet phldrT="[Text]" phldr="0"/>
      <dgm:spPr/>
      <dgm:t>
        <a:bodyPr/>
        <a:lstStyle/>
        <a:p>
          <a:pPr rtl="0"/>
          <a:r>
            <a:rPr lang="en-US" sz="1600" baseline="0" dirty="0"/>
            <a:t>HHFD: $5,420</a:t>
          </a:r>
          <a:endParaRPr lang="en-US" sz="1600" baseline="0" dirty="0">
            <a:latin typeface="Bahnschrift Light"/>
          </a:endParaRPr>
        </a:p>
      </dgm:t>
    </dgm:pt>
    <dgm:pt modelId="{385DEDAE-CBC7-4ED3-9DD8-FE2A665CE1FB}" type="parTrans" cxnId="{73C564D5-38A2-407F-B15D-088AE7F91C5A}">
      <dgm:prSet/>
      <dgm:spPr/>
      <dgm:t>
        <a:bodyPr/>
        <a:lstStyle/>
        <a:p>
          <a:endParaRPr lang="en-US"/>
        </a:p>
      </dgm:t>
    </dgm:pt>
    <dgm:pt modelId="{C86DB968-DC95-4CAC-91DC-E1FC62AD8AA3}" type="sibTrans" cxnId="{73C564D5-38A2-407F-B15D-088AE7F91C5A}">
      <dgm:prSet/>
      <dgm:spPr/>
      <dgm:t>
        <a:bodyPr/>
        <a:lstStyle/>
        <a:p>
          <a:endParaRPr lang="en-US"/>
        </a:p>
      </dgm:t>
    </dgm:pt>
    <dgm:pt modelId="{D043489E-559E-4ED6-A628-DBAD4A7F3837}">
      <dgm:prSet phldrT="[Text]" phldr="0"/>
      <dgm:spPr/>
      <dgm:t>
        <a:bodyPr/>
        <a:lstStyle/>
        <a:p>
          <a:r>
            <a:rPr lang="en-US" sz="1600" baseline="0" dirty="0"/>
            <a:t>CCFD: $5,307</a:t>
          </a:r>
          <a:endParaRPr lang="en-US" sz="1600" dirty="0"/>
        </a:p>
      </dgm:t>
    </dgm:pt>
    <dgm:pt modelId="{FF7956F2-F120-4D98-B6AA-1209C6FD5484}" type="parTrans" cxnId="{46489637-826D-4EAB-A15D-D92B223549D5}">
      <dgm:prSet/>
      <dgm:spPr/>
      <dgm:t>
        <a:bodyPr/>
        <a:lstStyle/>
        <a:p>
          <a:endParaRPr lang="en-US"/>
        </a:p>
      </dgm:t>
    </dgm:pt>
    <dgm:pt modelId="{B7051A8E-9C14-4F68-89DD-DC76813D7BD9}" type="sibTrans" cxnId="{46489637-826D-4EAB-A15D-D92B223549D5}">
      <dgm:prSet/>
      <dgm:spPr/>
      <dgm:t>
        <a:bodyPr/>
        <a:lstStyle/>
        <a:p>
          <a:endParaRPr lang="en-US"/>
        </a:p>
      </dgm:t>
    </dgm:pt>
    <dgm:pt modelId="{A9890211-035D-4F84-ADC4-A2008ABFCF73}">
      <dgm:prSet phldrT="[Text]" phldr="0"/>
      <dgm:spPr/>
      <dgm:t>
        <a:bodyPr/>
        <a:lstStyle/>
        <a:p>
          <a:pPr rtl="0"/>
          <a:r>
            <a:rPr lang="en-US" sz="1600" baseline="0" dirty="0">
              <a:latin typeface="Bahnschrift Light"/>
            </a:rPr>
            <a:t>CFD</a:t>
          </a:r>
          <a:r>
            <a:rPr lang="en-US" sz="1600" baseline="0" dirty="0"/>
            <a:t>: $5</a:t>
          </a:r>
          <a:r>
            <a:rPr lang="en-US" sz="1600" baseline="0" dirty="0">
              <a:latin typeface="Bahnschrift Light"/>
            </a:rPr>
            <a:t>,433</a:t>
          </a:r>
        </a:p>
      </dgm:t>
    </dgm:pt>
    <dgm:pt modelId="{8E467640-5B0B-47E1-A0D5-24E5397C89C1}" type="parTrans" cxnId="{9A76E202-FC88-4229-A66C-6A3824229BC4}">
      <dgm:prSet/>
      <dgm:spPr/>
      <dgm:t>
        <a:bodyPr/>
        <a:lstStyle/>
        <a:p>
          <a:endParaRPr lang="en-US"/>
        </a:p>
      </dgm:t>
    </dgm:pt>
    <dgm:pt modelId="{139EE1E4-5B3C-408C-B61D-A893B0E67DAB}" type="sibTrans" cxnId="{9A76E202-FC88-4229-A66C-6A3824229BC4}">
      <dgm:prSet/>
      <dgm:spPr/>
      <dgm:t>
        <a:bodyPr/>
        <a:lstStyle/>
        <a:p>
          <a:endParaRPr lang="en-US"/>
        </a:p>
      </dgm:t>
    </dgm:pt>
    <dgm:pt modelId="{7763007B-A2C9-4764-848C-F0338A5047B7}">
      <dgm:prSet phldrT="[Text]" phldr="0"/>
      <dgm:spPr/>
      <dgm:t>
        <a:bodyPr/>
        <a:lstStyle/>
        <a:p>
          <a:r>
            <a:rPr lang="en-US" sz="1600" baseline="0" dirty="0">
              <a:latin typeface="Bahnschrift Light"/>
            </a:rPr>
            <a:t>WCFD</a:t>
          </a:r>
          <a:r>
            <a:rPr lang="en-US" sz="1600" baseline="0" dirty="0"/>
            <a:t>: $5,333</a:t>
          </a:r>
          <a:r>
            <a:rPr lang="en-US" sz="1600" dirty="0"/>
            <a:t>​</a:t>
          </a:r>
        </a:p>
      </dgm:t>
    </dgm:pt>
    <dgm:pt modelId="{52B3A019-8B48-489D-BE97-7298F3ABC97E}" type="parTrans" cxnId="{AB2E79E2-BFC7-44EB-A3B6-AB66EED74400}">
      <dgm:prSet/>
      <dgm:spPr/>
      <dgm:t>
        <a:bodyPr/>
        <a:lstStyle/>
        <a:p>
          <a:endParaRPr lang="en-US"/>
        </a:p>
      </dgm:t>
    </dgm:pt>
    <dgm:pt modelId="{81CFCDD7-731B-4112-A5CC-8177FEFA570E}" type="sibTrans" cxnId="{AB2E79E2-BFC7-44EB-A3B6-AB66EED74400}">
      <dgm:prSet/>
      <dgm:spPr/>
      <dgm:t>
        <a:bodyPr/>
        <a:lstStyle/>
        <a:p>
          <a:endParaRPr lang="en-US"/>
        </a:p>
      </dgm:t>
    </dgm:pt>
    <dgm:pt modelId="{D80AEE44-7A7F-44C2-8C96-3513DCE54F4A}">
      <dgm:prSet phldrT="[Text]" phldr="0"/>
      <dgm:spPr/>
      <dgm:t>
        <a:bodyPr/>
        <a:lstStyle/>
        <a:p>
          <a:pPr rtl="0"/>
          <a:r>
            <a:rPr lang="en-US" sz="1600" baseline="0" dirty="0">
              <a:latin typeface="Bahnschrift Light"/>
            </a:rPr>
            <a:t>Same</a:t>
          </a:r>
          <a:r>
            <a:rPr lang="en-US" sz="1600" dirty="0">
              <a:latin typeface="Bahnschrift Light"/>
            </a:rPr>
            <a:t> Tax Amount for all residents</a:t>
          </a:r>
          <a:endParaRPr lang="en-US" sz="1600" dirty="0"/>
        </a:p>
      </dgm:t>
    </dgm:pt>
    <dgm:pt modelId="{23FCB2DB-2E7B-47B7-94F9-5828C7D2E95D}" type="parTrans" cxnId="{3A915917-2857-45B1-9145-A99D944CA06F}">
      <dgm:prSet/>
      <dgm:spPr/>
      <dgm:t>
        <a:bodyPr/>
        <a:lstStyle/>
        <a:p>
          <a:endParaRPr lang="en-US"/>
        </a:p>
      </dgm:t>
    </dgm:pt>
    <dgm:pt modelId="{693B5D9C-6BEE-4DCD-A1A8-37D9A1C6BE7E}" type="sibTrans" cxnId="{3A915917-2857-45B1-9145-A99D944CA06F}">
      <dgm:prSet/>
      <dgm:spPr/>
      <dgm:t>
        <a:bodyPr/>
        <a:lstStyle/>
        <a:p>
          <a:endParaRPr lang="en-US"/>
        </a:p>
      </dgm:t>
    </dgm:pt>
    <dgm:pt modelId="{1AF3BFD5-3D91-4B91-82B3-CD7FC2217A81}">
      <dgm:prSet phldrT="[Text]" phldr="0"/>
      <dgm:spPr/>
      <dgm:t>
        <a:bodyPr/>
        <a:lstStyle/>
        <a:p>
          <a:r>
            <a:rPr lang="en-US" sz="1600" dirty="0">
              <a:latin typeface="Bahnschrift Light"/>
            </a:rPr>
            <a:t>$5,428.50</a:t>
          </a:r>
        </a:p>
      </dgm:t>
    </dgm:pt>
    <dgm:pt modelId="{AEB24455-55E1-433D-9D94-3B4AED403569}" type="parTrans" cxnId="{15DC17B1-C874-4F23-8656-07BB716C1195}">
      <dgm:prSet/>
      <dgm:spPr/>
      <dgm:t>
        <a:bodyPr/>
        <a:lstStyle/>
        <a:p>
          <a:endParaRPr lang="en-US"/>
        </a:p>
      </dgm:t>
    </dgm:pt>
    <dgm:pt modelId="{A7A4E72B-BCAE-460E-87A4-8244E58E1093}" type="sibTrans" cxnId="{15DC17B1-C874-4F23-8656-07BB716C1195}">
      <dgm:prSet/>
      <dgm:spPr/>
      <dgm:t>
        <a:bodyPr/>
        <a:lstStyle/>
        <a:p>
          <a:endParaRPr lang="en-US"/>
        </a:p>
      </dgm:t>
    </dgm:pt>
    <dgm:pt modelId="{8FBD5CEA-6CFC-4E91-89E0-5AFE08AE472B}" type="pres">
      <dgm:prSet presAssocID="{30213CF2-1212-430D-BF3C-3E86530AE88A}" presName="CompostProcess" presStyleCnt="0">
        <dgm:presLayoutVars>
          <dgm:dir/>
          <dgm:resizeHandles val="exact"/>
        </dgm:presLayoutVars>
      </dgm:prSet>
      <dgm:spPr/>
    </dgm:pt>
    <dgm:pt modelId="{F74E5468-83B0-4623-92C4-F963C1D6DBBE}" type="pres">
      <dgm:prSet presAssocID="{30213CF2-1212-430D-BF3C-3E86530AE88A}" presName="arrow" presStyleLbl="bgShp" presStyleIdx="0" presStyleCnt="1" custLinFactNeighborX="-6"/>
      <dgm:spPr/>
    </dgm:pt>
    <dgm:pt modelId="{B68CA176-D89E-4853-9784-E87DC147561F}" type="pres">
      <dgm:prSet presAssocID="{30213CF2-1212-430D-BF3C-3E86530AE88A}" presName="linearProcess" presStyleCnt="0"/>
      <dgm:spPr/>
    </dgm:pt>
    <dgm:pt modelId="{D4448746-F928-4055-A0F2-34C569EEAF98}" type="pres">
      <dgm:prSet presAssocID="{7A5F27FE-5BCD-420C-9E61-9A721D044BA4}" presName="textNode" presStyleLbl="node1" presStyleIdx="0" presStyleCnt="5">
        <dgm:presLayoutVars>
          <dgm:bulletEnabled val="1"/>
        </dgm:presLayoutVars>
      </dgm:prSet>
      <dgm:spPr/>
    </dgm:pt>
    <dgm:pt modelId="{DD9B5B9E-D791-469E-8A98-F75ED0C30AA5}" type="pres">
      <dgm:prSet presAssocID="{5B3DD8F7-4F0C-49CE-8FD7-ECBF5048EFF6}" presName="sibTrans" presStyleCnt="0"/>
      <dgm:spPr/>
    </dgm:pt>
    <dgm:pt modelId="{629A8FB3-0669-4417-B5B0-B07C77EBD814}" type="pres">
      <dgm:prSet presAssocID="{78C92AA3-999C-4628-816A-69A8B567BBD3}" presName="textNode" presStyleLbl="node1" presStyleIdx="1" presStyleCnt="5">
        <dgm:presLayoutVars>
          <dgm:bulletEnabled val="1"/>
        </dgm:presLayoutVars>
      </dgm:prSet>
      <dgm:spPr/>
    </dgm:pt>
    <dgm:pt modelId="{2ECB2C8A-90E5-47EB-9523-46726BC00ED5}" type="pres">
      <dgm:prSet presAssocID="{6BDC3B23-AF0A-447F-B440-1844DA90E9DB}" presName="sibTrans" presStyleCnt="0"/>
      <dgm:spPr/>
    </dgm:pt>
    <dgm:pt modelId="{4FE2FCD8-D2CC-4DF8-A41C-A201023A4E49}" type="pres">
      <dgm:prSet presAssocID="{745345B6-4EFF-47DC-95F2-422D4E767B71}" presName="textNode" presStyleLbl="node1" presStyleIdx="2" presStyleCnt="5">
        <dgm:presLayoutVars>
          <dgm:bulletEnabled val="1"/>
        </dgm:presLayoutVars>
      </dgm:prSet>
      <dgm:spPr/>
    </dgm:pt>
    <dgm:pt modelId="{16C750CE-A216-490D-B3A4-6671139E4ABB}" type="pres">
      <dgm:prSet presAssocID="{522AB24B-F359-4D8C-86D3-A6A39E0187AC}" presName="sibTrans" presStyleCnt="0"/>
      <dgm:spPr/>
    </dgm:pt>
    <dgm:pt modelId="{9D7D67F9-64EA-469D-B479-21CD1199D704}" type="pres">
      <dgm:prSet presAssocID="{24E03D81-D734-4EE5-94FE-328FFA785737}" presName="textNode" presStyleLbl="node1" presStyleIdx="3" presStyleCnt="5">
        <dgm:presLayoutVars>
          <dgm:bulletEnabled val="1"/>
        </dgm:presLayoutVars>
      </dgm:prSet>
      <dgm:spPr/>
    </dgm:pt>
    <dgm:pt modelId="{7247F819-63E5-4362-9131-0CA6CD7BC8F8}" type="pres">
      <dgm:prSet presAssocID="{2462E99D-91E1-4591-9620-E18948153D2F}" presName="sibTrans" presStyleCnt="0"/>
      <dgm:spPr/>
    </dgm:pt>
    <dgm:pt modelId="{81EC8ED5-CAB4-4B34-80FA-CC4F90EB2069}" type="pres">
      <dgm:prSet presAssocID="{EAB564BD-70AE-4ADC-A1CB-00BA62E1D6CD}" presName="textNode" presStyleLbl="node1" presStyleIdx="4" presStyleCnt="5">
        <dgm:presLayoutVars>
          <dgm:bulletEnabled val="1"/>
        </dgm:presLayoutVars>
      </dgm:prSet>
      <dgm:spPr/>
    </dgm:pt>
  </dgm:ptLst>
  <dgm:cxnLst>
    <dgm:cxn modelId="{9A76E202-FC88-4229-A66C-6A3824229BC4}" srcId="{78C92AA3-999C-4628-816A-69A8B567BBD3}" destId="{A9890211-035D-4F84-ADC4-A2008ABFCF73}" srcOrd="2" destOrd="0" parTransId="{8E467640-5B0B-47E1-A0D5-24E5397C89C1}" sibTransId="{139EE1E4-5B3C-408C-B61D-A893B0E67DAB}"/>
    <dgm:cxn modelId="{3A915917-2857-45B1-9145-A99D944CA06F}" srcId="{24E03D81-D734-4EE5-94FE-328FFA785737}" destId="{D80AEE44-7A7F-44C2-8C96-3513DCE54F4A}" srcOrd="0" destOrd="0" parTransId="{23FCB2DB-2E7B-47B7-94F9-5828C7D2E95D}" sibTransId="{693B5D9C-6BEE-4DCD-A1A8-37D9A1C6BE7E}"/>
    <dgm:cxn modelId="{6C36E819-004D-41F7-96D2-8797EBA6A725}" type="presOf" srcId="{D043489E-559E-4ED6-A628-DBAD4A7F3837}" destId="{629A8FB3-0669-4417-B5B0-B07C77EBD814}" srcOrd="0" destOrd="1" presId="urn:microsoft.com/office/officeart/2005/8/layout/hProcess9"/>
    <dgm:cxn modelId="{1E67B51A-6632-465A-8F17-8A79970757E1}" type="presOf" srcId="{7A5F27FE-5BCD-420C-9E61-9A721D044BA4}" destId="{D4448746-F928-4055-A0F2-34C569EEAF98}" srcOrd="0" destOrd="0" presId="urn:microsoft.com/office/officeart/2005/8/layout/hProcess9"/>
    <dgm:cxn modelId="{8D159533-8907-454C-B35F-D50CA9728F9F}" type="presOf" srcId="{EAB564BD-70AE-4ADC-A1CB-00BA62E1D6CD}" destId="{81EC8ED5-CAB4-4B34-80FA-CC4F90EB2069}" srcOrd="0" destOrd="0" presId="urn:microsoft.com/office/officeart/2005/8/layout/hProcess9"/>
    <dgm:cxn modelId="{46489637-826D-4EAB-A15D-D92B223549D5}" srcId="{78C92AA3-999C-4628-816A-69A8B567BBD3}" destId="{D043489E-559E-4ED6-A628-DBAD4A7F3837}" srcOrd="0" destOrd="0" parTransId="{FF7956F2-F120-4D98-B6AA-1209C6FD5484}" sibTransId="{B7051A8E-9C14-4F68-89DD-DC76813D7BD9}"/>
    <dgm:cxn modelId="{26BCD168-9058-40A1-BC3B-53FA524421EA}" type="presOf" srcId="{77B6ECBE-858E-48F2-93D4-310FF10ADF66}" destId="{629A8FB3-0669-4417-B5B0-B07C77EBD814}" srcOrd="0" destOrd="2" presId="urn:microsoft.com/office/officeart/2005/8/layout/hProcess9"/>
    <dgm:cxn modelId="{A629CD51-0929-4301-8E11-56565FCC594C}" type="presOf" srcId="{24E03D81-D734-4EE5-94FE-328FFA785737}" destId="{9D7D67F9-64EA-469D-B479-21CD1199D704}" srcOrd="0" destOrd="0" presId="urn:microsoft.com/office/officeart/2005/8/layout/hProcess9"/>
    <dgm:cxn modelId="{4FCACE71-9DA2-4DFA-8E5A-5D8AB6617DE0}" type="presOf" srcId="{78C92AA3-999C-4628-816A-69A8B567BBD3}" destId="{629A8FB3-0669-4417-B5B0-B07C77EBD814}" srcOrd="0" destOrd="0" presId="urn:microsoft.com/office/officeart/2005/8/layout/hProcess9"/>
    <dgm:cxn modelId="{7032A77A-FA60-4E99-B2D4-C4854B3F618D}" type="presOf" srcId="{D80AEE44-7A7F-44C2-8C96-3513DCE54F4A}" destId="{9D7D67F9-64EA-469D-B479-21CD1199D704}" srcOrd="0" destOrd="1" presId="urn:microsoft.com/office/officeart/2005/8/layout/hProcess9"/>
    <dgm:cxn modelId="{1E79E588-23FC-45E0-9CAE-CC0484509EBC}" srcId="{30213CF2-1212-430D-BF3C-3E86530AE88A}" destId="{745345B6-4EFF-47DC-95F2-422D4E767B71}" srcOrd="2" destOrd="0" parTransId="{9132C91A-209C-42D0-A50B-D7B51AC320C1}" sibTransId="{522AB24B-F359-4D8C-86D3-A6A39E0187AC}"/>
    <dgm:cxn modelId="{8DA23E9A-D6F5-4A62-B119-2DFA38D0EB3B}" srcId="{30213CF2-1212-430D-BF3C-3E86530AE88A}" destId="{7A5F27FE-5BCD-420C-9E61-9A721D044BA4}" srcOrd="0" destOrd="0" parTransId="{3698F4AD-7971-4DC5-AA25-A6213F482242}" sibTransId="{5B3DD8F7-4F0C-49CE-8FD7-ECBF5048EFF6}"/>
    <dgm:cxn modelId="{3D61989D-8075-4F54-9006-FEC4889CD3C4}" type="presOf" srcId="{30213CF2-1212-430D-BF3C-3E86530AE88A}" destId="{8FBD5CEA-6CFC-4E91-89E0-5AFE08AE472B}" srcOrd="0" destOrd="0" presId="urn:microsoft.com/office/officeart/2005/8/layout/hProcess9"/>
    <dgm:cxn modelId="{DACD339F-4598-40C8-BE3F-9C4FC5253296}" srcId="{30213CF2-1212-430D-BF3C-3E86530AE88A}" destId="{EAB564BD-70AE-4ADC-A1CB-00BA62E1D6CD}" srcOrd="4" destOrd="0" parTransId="{CE3577BD-4D00-45A5-921F-A694C04CFADA}" sibTransId="{C000AC0B-C9A3-42E0-9FA3-397F290904CE}"/>
    <dgm:cxn modelId="{4A020DA2-2185-48B5-8583-6B7D74D3B292}" type="presOf" srcId="{1AF3BFD5-3D91-4B91-82B3-CD7FC2217A81}" destId="{9D7D67F9-64EA-469D-B479-21CD1199D704}" srcOrd="0" destOrd="2" presId="urn:microsoft.com/office/officeart/2005/8/layout/hProcess9"/>
    <dgm:cxn modelId="{87957CAC-5B40-40BA-B8AE-0D27AAEED2F7}" type="presOf" srcId="{7763007B-A2C9-4764-848C-F0338A5047B7}" destId="{629A8FB3-0669-4417-B5B0-B07C77EBD814}" srcOrd="0" destOrd="4" presId="urn:microsoft.com/office/officeart/2005/8/layout/hProcess9"/>
    <dgm:cxn modelId="{EB357BAE-7939-4F11-814A-374EF2E48CFF}" srcId="{30213CF2-1212-430D-BF3C-3E86530AE88A}" destId="{78C92AA3-999C-4628-816A-69A8B567BBD3}" srcOrd="1" destOrd="0" parTransId="{674BDEB1-A413-4E2E-AA56-C92D6417C667}" sibTransId="{6BDC3B23-AF0A-447F-B440-1844DA90E9DB}"/>
    <dgm:cxn modelId="{15DC17B1-C874-4F23-8656-07BB716C1195}" srcId="{24E03D81-D734-4EE5-94FE-328FFA785737}" destId="{1AF3BFD5-3D91-4B91-82B3-CD7FC2217A81}" srcOrd="1" destOrd="0" parTransId="{AEB24455-55E1-433D-9D94-3B4AED403569}" sibTransId="{A7A4E72B-BCAE-460E-87A4-8244E58E1093}"/>
    <dgm:cxn modelId="{982F18B8-BB8C-44EF-9ABE-52F463933709}" type="presOf" srcId="{A9890211-035D-4F84-ADC4-A2008ABFCF73}" destId="{629A8FB3-0669-4417-B5B0-B07C77EBD814}" srcOrd="0" destOrd="3" presId="urn:microsoft.com/office/officeart/2005/8/layout/hProcess9"/>
    <dgm:cxn modelId="{047F3DC8-710B-488C-9F4A-8AF8BA584027}" type="presOf" srcId="{745345B6-4EFF-47DC-95F2-422D4E767B71}" destId="{4FE2FCD8-D2CC-4DF8-A41C-A201023A4E49}" srcOrd="0" destOrd="0" presId="urn:microsoft.com/office/officeart/2005/8/layout/hProcess9"/>
    <dgm:cxn modelId="{73C564D5-38A2-407F-B15D-088AE7F91C5A}" srcId="{78C92AA3-999C-4628-816A-69A8B567BBD3}" destId="{77B6ECBE-858E-48F2-93D4-310FF10ADF66}" srcOrd="1" destOrd="0" parTransId="{385DEDAE-CBC7-4ED3-9DD8-FE2A665CE1FB}" sibTransId="{C86DB968-DC95-4CAC-91DC-E1FC62AD8AA3}"/>
    <dgm:cxn modelId="{AB2E79E2-BFC7-44EB-A3B6-AB66EED74400}" srcId="{78C92AA3-999C-4628-816A-69A8B567BBD3}" destId="{7763007B-A2C9-4764-848C-F0338A5047B7}" srcOrd="3" destOrd="0" parTransId="{52B3A019-8B48-489D-BE97-7298F3ABC97E}" sibTransId="{81CFCDD7-731B-4112-A5CC-8177FEFA570E}"/>
    <dgm:cxn modelId="{D42EC5FA-3AB0-4981-B2E0-D8394E4E2256}" srcId="{30213CF2-1212-430D-BF3C-3E86530AE88A}" destId="{24E03D81-D734-4EE5-94FE-328FFA785737}" srcOrd="3" destOrd="0" parTransId="{1CF7F282-C487-4727-AC1C-86A2D7590420}" sibTransId="{2462E99D-91E1-4591-9620-E18948153D2F}"/>
    <dgm:cxn modelId="{3C4B3890-3E75-4C1A-BA62-CE1BE6304F9C}" type="presParOf" srcId="{8FBD5CEA-6CFC-4E91-89E0-5AFE08AE472B}" destId="{F74E5468-83B0-4623-92C4-F963C1D6DBBE}" srcOrd="0" destOrd="0" presId="urn:microsoft.com/office/officeart/2005/8/layout/hProcess9"/>
    <dgm:cxn modelId="{BC0F1513-7D01-46D9-BBF8-EF09D46B6B9B}" type="presParOf" srcId="{8FBD5CEA-6CFC-4E91-89E0-5AFE08AE472B}" destId="{B68CA176-D89E-4853-9784-E87DC147561F}" srcOrd="1" destOrd="0" presId="urn:microsoft.com/office/officeart/2005/8/layout/hProcess9"/>
    <dgm:cxn modelId="{AF4F789D-5A4A-4BCC-9F3E-E5EAE86C9882}" type="presParOf" srcId="{B68CA176-D89E-4853-9784-E87DC147561F}" destId="{D4448746-F928-4055-A0F2-34C569EEAF98}" srcOrd="0" destOrd="0" presId="urn:microsoft.com/office/officeart/2005/8/layout/hProcess9"/>
    <dgm:cxn modelId="{E92584A8-A13A-486B-B284-D7B9D3B49361}" type="presParOf" srcId="{B68CA176-D89E-4853-9784-E87DC147561F}" destId="{DD9B5B9E-D791-469E-8A98-F75ED0C30AA5}" srcOrd="1" destOrd="0" presId="urn:microsoft.com/office/officeart/2005/8/layout/hProcess9"/>
    <dgm:cxn modelId="{86D5E911-DC41-4AC2-B10E-98F8FE25DB0F}" type="presParOf" srcId="{B68CA176-D89E-4853-9784-E87DC147561F}" destId="{629A8FB3-0669-4417-B5B0-B07C77EBD814}" srcOrd="2" destOrd="0" presId="urn:microsoft.com/office/officeart/2005/8/layout/hProcess9"/>
    <dgm:cxn modelId="{8D2E5B6F-045D-4A58-90BC-BF64FF7E4E43}" type="presParOf" srcId="{B68CA176-D89E-4853-9784-E87DC147561F}" destId="{2ECB2C8A-90E5-47EB-9523-46726BC00ED5}" srcOrd="3" destOrd="0" presId="urn:microsoft.com/office/officeart/2005/8/layout/hProcess9"/>
    <dgm:cxn modelId="{E59809FA-032B-45DB-B514-9EB8F0291F19}" type="presParOf" srcId="{B68CA176-D89E-4853-9784-E87DC147561F}" destId="{4FE2FCD8-D2CC-4DF8-A41C-A201023A4E49}" srcOrd="4" destOrd="0" presId="urn:microsoft.com/office/officeart/2005/8/layout/hProcess9"/>
    <dgm:cxn modelId="{DDB7A65E-95CF-4BBC-B205-2448AB3D4974}" type="presParOf" srcId="{B68CA176-D89E-4853-9784-E87DC147561F}" destId="{16C750CE-A216-490D-B3A4-6671139E4ABB}" srcOrd="5" destOrd="0" presId="urn:microsoft.com/office/officeart/2005/8/layout/hProcess9"/>
    <dgm:cxn modelId="{E8AB97F1-868C-4C98-B7F1-39ABBE43DD6B}" type="presParOf" srcId="{B68CA176-D89E-4853-9784-E87DC147561F}" destId="{9D7D67F9-64EA-469D-B479-21CD1199D704}" srcOrd="6" destOrd="0" presId="urn:microsoft.com/office/officeart/2005/8/layout/hProcess9"/>
    <dgm:cxn modelId="{B7D938FF-C48C-4A83-A6EA-0C46EAC59800}" type="presParOf" srcId="{B68CA176-D89E-4853-9784-E87DC147561F}" destId="{7247F819-63E5-4362-9131-0CA6CD7BC8F8}" srcOrd="7" destOrd="0" presId="urn:microsoft.com/office/officeart/2005/8/layout/hProcess9"/>
    <dgm:cxn modelId="{D51C3D26-1574-4C9B-BDBD-A05B5A1AECC2}" type="presParOf" srcId="{B68CA176-D89E-4853-9784-E87DC147561F}" destId="{81EC8ED5-CAB4-4B34-80FA-CC4F90EB2069}"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D2AA48-5910-48C5-A279-F1C04E5736E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2086BAD-065F-4E4C-B2CB-5DBE8CE64790}">
      <dgm:prSet/>
      <dgm:spPr/>
      <dgm:t>
        <a:bodyPr/>
        <a:lstStyle/>
        <a:p>
          <a:pPr rtl="0"/>
          <a:r>
            <a:rPr lang="en-US" b="0" i="0" baseline="0" dirty="0">
              <a:latin typeface="Bahnschrift Light"/>
              <a:ea typeface="+mn-ea"/>
              <a:cs typeface="+mn-cs"/>
            </a:rPr>
            <a:t>Hopkins Hill FD</a:t>
          </a:r>
          <a:r>
            <a:rPr lang="en-US" b="0" i="0" baseline="0" dirty="0">
              <a:ea typeface="+mn-ea"/>
              <a:cs typeface="+mn-cs"/>
            </a:rPr>
            <a:t>: +$9.00 (0.17%)</a:t>
          </a:r>
          <a:r>
            <a:rPr lang="en-US" b="0" i="0" dirty="0">
              <a:ea typeface="+mn-ea"/>
              <a:cs typeface="+mn-cs"/>
            </a:rPr>
            <a:t>​</a:t>
          </a:r>
          <a:endParaRPr lang="en-US" dirty="0">
            <a:ea typeface="+mn-ea"/>
            <a:cs typeface="+mn-cs"/>
          </a:endParaRPr>
        </a:p>
      </dgm:t>
    </dgm:pt>
    <dgm:pt modelId="{20ECDCF9-DC95-4FD2-B346-6026547E1757}" type="parTrans" cxnId="{2F2000CB-990B-4410-8279-294CA128DCDC}">
      <dgm:prSet/>
      <dgm:spPr/>
      <dgm:t>
        <a:bodyPr/>
        <a:lstStyle/>
        <a:p>
          <a:endParaRPr lang="en-US"/>
        </a:p>
      </dgm:t>
    </dgm:pt>
    <dgm:pt modelId="{D6D48DD2-7747-47ED-BEDC-F9861C3BA4B8}" type="sibTrans" cxnId="{2F2000CB-990B-4410-8279-294CA128DCDC}">
      <dgm:prSet/>
      <dgm:spPr/>
      <dgm:t>
        <a:bodyPr/>
        <a:lstStyle/>
        <a:p>
          <a:endParaRPr lang="en-US"/>
        </a:p>
      </dgm:t>
    </dgm:pt>
    <dgm:pt modelId="{5CC599B1-3AF9-4A11-AF06-FF38C0978D0C}">
      <dgm:prSet/>
      <dgm:spPr/>
      <dgm:t>
        <a:bodyPr/>
        <a:lstStyle/>
        <a:p>
          <a:pPr rtl="0"/>
          <a:r>
            <a:rPr lang="en-US" b="0" i="0" baseline="0" dirty="0">
              <a:latin typeface="Bahnschrift Light"/>
              <a:ea typeface="+mn-ea"/>
              <a:cs typeface="+mn-cs"/>
            </a:rPr>
            <a:t>Coventry FD</a:t>
          </a:r>
          <a:r>
            <a:rPr lang="en-US" b="0" i="0" baseline="0" dirty="0">
              <a:ea typeface="+mn-ea"/>
              <a:cs typeface="+mn-cs"/>
            </a:rPr>
            <a:t>: -$4.50 (-0.08%)</a:t>
          </a:r>
          <a:r>
            <a:rPr lang="en-US" b="0" i="0" dirty="0">
              <a:ea typeface="+mn-ea"/>
              <a:cs typeface="+mn-cs"/>
            </a:rPr>
            <a:t>​</a:t>
          </a:r>
          <a:endParaRPr lang="en-US" dirty="0">
            <a:ea typeface="+mn-ea"/>
            <a:cs typeface="+mn-cs"/>
          </a:endParaRPr>
        </a:p>
      </dgm:t>
    </dgm:pt>
    <dgm:pt modelId="{44313261-0243-473F-9E6D-E0317A9E9759}" type="parTrans" cxnId="{8088907B-35B6-4603-A888-CCE9B07145F9}">
      <dgm:prSet/>
      <dgm:spPr/>
      <dgm:t>
        <a:bodyPr/>
        <a:lstStyle/>
        <a:p>
          <a:endParaRPr lang="en-US"/>
        </a:p>
      </dgm:t>
    </dgm:pt>
    <dgm:pt modelId="{59DE1E1A-2A17-4937-8EE0-1F742AE2C463}" type="sibTrans" cxnId="{8088907B-35B6-4603-A888-CCE9B07145F9}">
      <dgm:prSet/>
      <dgm:spPr/>
      <dgm:t>
        <a:bodyPr/>
        <a:lstStyle/>
        <a:p>
          <a:endParaRPr lang="en-US"/>
        </a:p>
      </dgm:t>
    </dgm:pt>
    <dgm:pt modelId="{A10224A4-07F6-4D1E-9499-11207E28BA38}">
      <dgm:prSet/>
      <dgm:spPr/>
      <dgm:t>
        <a:bodyPr/>
        <a:lstStyle/>
        <a:p>
          <a:pPr rtl="0"/>
          <a:r>
            <a:rPr lang="en-US" b="0" i="0" baseline="0" dirty="0">
              <a:latin typeface="Bahnschrift Light"/>
              <a:ea typeface="+mn-ea"/>
              <a:cs typeface="+mn-cs"/>
            </a:rPr>
            <a:t>Central Coventry FD</a:t>
          </a:r>
          <a:r>
            <a:rPr lang="en-US" b="0" i="0" baseline="0" dirty="0">
              <a:ea typeface="+mn-ea"/>
              <a:cs typeface="+mn-cs"/>
            </a:rPr>
            <a:t>: +$121.50 (2.29%)           Largest increase due to lowest current</a:t>
          </a:r>
          <a:r>
            <a:rPr lang="en-US" b="0" i="0" baseline="0" dirty="0">
              <a:latin typeface="Bahnschrift Light"/>
              <a:ea typeface="+mn-ea"/>
              <a:cs typeface="+mn-cs"/>
            </a:rPr>
            <a:t> tax </a:t>
          </a:r>
          <a:r>
            <a:rPr lang="en-US" b="0" i="0" baseline="0" dirty="0">
              <a:ea typeface="+mn-ea"/>
              <a:cs typeface="+mn-cs"/>
            </a:rPr>
            <a:t>rate</a:t>
          </a:r>
          <a:r>
            <a:rPr lang="en-US" b="0" i="0" dirty="0">
              <a:ea typeface="+mn-ea"/>
              <a:cs typeface="+mn-cs"/>
            </a:rPr>
            <a:t>​</a:t>
          </a:r>
          <a:endParaRPr lang="en-US" dirty="0">
            <a:ea typeface="+mn-ea"/>
            <a:cs typeface="+mn-cs"/>
          </a:endParaRPr>
        </a:p>
      </dgm:t>
    </dgm:pt>
    <dgm:pt modelId="{CA0E0D34-8454-4ACB-8946-1AE43721B509}" type="parTrans" cxnId="{BED6559E-1D5A-418E-9C5E-B4534A11C494}">
      <dgm:prSet/>
      <dgm:spPr/>
      <dgm:t>
        <a:bodyPr/>
        <a:lstStyle/>
        <a:p>
          <a:endParaRPr lang="en-US"/>
        </a:p>
      </dgm:t>
    </dgm:pt>
    <dgm:pt modelId="{5B1359E8-4185-4E00-BB32-7A2497954573}" type="sibTrans" cxnId="{BED6559E-1D5A-418E-9C5E-B4534A11C494}">
      <dgm:prSet/>
      <dgm:spPr/>
      <dgm:t>
        <a:bodyPr/>
        <a:lstStyle/>
        <a:p>
          <a:endParaRPr lang="en-US"/>
        </a:p>
      </dgm:t>
    </dgm:pt>
    <dgm:pt modelId="{DAC34F86-A391-41D9-B2B4-213991C1A8D8}">
      <dgm:prSet/>
      <dgm:spPr/>
      <dgm:t>
        <a:bodyPr/>
        <a:lstStyle/>
        <a:p>
          <a:pPr rtl="0"/>
          <a:r>
            <a:rPr lang="en-US" b="0" i="0" baseline="0" dirty="0">
              <a:latin typeface="Bahnschrift Light"/>
              <a:ea typeface="+mn-ea"/>
              <a:cs typeface="+mn-cs"/>
            </a:rPr>
            <a:t>Western Coventry FD</a:t>
          </a:r>
          <a:r>
            <a:rPr lang="en-US" b="0" i="0" baseline="0" dirty="0">
              <a:ea typeface="+mn-ea"/>
              <a:cs typeface="+mn-cs"/>
            </a:rPr>
            <a:t>: +$95.10 (1.78%)</a:t>
          </a:r>
          <a:r>
            <a:rPr lang="en-US" b="0" i="0" dirty="0">
              <a:ea typeface="+mn-ea"/>
              <a:cs typeface="+mn-cs"/>
            </a:rPr>
            <a:t>​</a:t>
          </a:r>
          <a:endParaRPr lang="en-US" dirty="0">
            <a:ea typeface="+mn-ea"/>
            <a:cs typeface="+mn-cs"/>
          </a:endParaRPr>
        </a:p>
      </dgm:t>
    </dgm:pt>
    <dgm:pt modelId="{45017C47-C57B-4DFB-864F-5909DC35A331}" type="parTrans" cxnId="{B07279DC-45D6-4875-9B2C-21006DECA8A9}">
      <dgm:prSet/>
      <dgm:spPr/>
      <dgm:t>
        <a:bodyPr/>
        <a:lstStyle/>
        <a:p>
          <a:endParaRPr lang="en-US"/>
        </a:p>
      </dgm:t>
    </dgm:pt>
    <dgm:pt modelId="{71E4036A-2548-459F-9A7B-DE438EA3A6EA}" type="sibTrans" cxnId="{B07279DC-45D6-4875-9B2C-21006DECA8A9}">
      <dgm:prSet/>
      <dgm:spPr/>
      <dgm:t>
        <a:bodyPr/>
        <a:lstStyle/>
        <a:p>
          <a:endParaRPr lang="en-US"/>
        </a:p>
      </dgm:t>
    </dgm:pt>
    <dgm:pt modelId="{2C366874-E1A9-4E38-B203-8794FA4CD99F}">
      <dgm:prSet phldrT="[Text]" phldr="0"/>
      <dgm:spPr/>
      <dgm:t>
        <a:bodyPr/>
        <a:lstStyle/>
        <a:p>
          <a:pPr rtl="0"/>
          <a:r>
            <a:rPr lang="en-US" b="0" i="0" baseline="0" dirty="0">
              <a:latin typeface="Bahnschrift Light"/>
              <a:ea typeface="+mn-ea"/>
              <a:cs typeface="+mn-cs"/>
            </a:rPr>
            <a:t>Tax Increase is based on a $300,000 house valuation and current tax rates</a:t>
          </a:r>
        </a:p>
      </dgm:t>
    </dgm:pt>
    <dgm:pt modelId="{AC2381FA-A90D-44EE-851D-47918DE38100}" type="parTrans" cxnId="{F5D1DCE6-F0B5-42D6-B078-5EB45B5710B5}">
      <dgm:prSet/>
      <dgm:spPr/>
      <dgm:t>
        <a:bodyPr/>
        <a:lstStyle/>
        <a:p>
          <a:endParaRPr lang="en-US"/>
        </a:p>
      </dgm:t>
    </dgm:pt>
    <dgm:pt modelId="{C3A4954B-99FB-4745-BA24-52D79F8F4A0F}" type="sibTrans" cxnId="{F5D1DCE6-F0B5-42D6-B078-5EB45B5710B5}">
      <dgm:prSet/>
      <dgm:spPr/>
      <dgm:t>
        <a:bodyPr/>
        <a:lstStyle/>
        <a:p>
          <a:endParaRPr lang="en-US"/>
        </a:p>
      </dgm:t>
    </dgm:pt>
    <dgm:pt modelId="{EFC95C13-10E7-4C35-A49D-DC8B2AC987C2}" type="pres">
      <dgm:prSet presAssocID="{15D2AA48-5910-48C5-A279-F1C04E5736EA}" presName="linear" presStyleCnt="0">
        <dgm:presLayoutVars>
          <dgm:animLvl val="lvl"/>
          <dgm:resizeHandles val="exact"/>
        </dgm:presLayoutVars>
      </dgm:prSet>
      <dgm:spPr/>
    </dgm:pt>
    <dgm:pt modelId="{1B22B4DB-E00A-4EF7-9B21-48B7E0F05392}" type="pres">
      <dgm:prSet presAssocID="{22086BAD-065F-4E4C-B2CB-5DBE8CE64790}" presName="parentText" presStyleLbl="node1" presStyleIdx="0" presStyleCnt="5">
        <dgm:presLayoutVars>
          <dgm:chMax val="0"/>
          <dgm:bulletEnabled val="1"/>
        </dgm:presLayoutVars>
      </dgm:prSet>
      <dgm:spPr/>
    </dgm:pt>
    <dgm:pt modelId="{C4B80D06-151C-4644-82C9-B448A8DE5B26}" type="pres">
      <dgm:prSet presAssocID="{D6D48DD2-7747-47ED-BEDC-F9861C3BA4B8}" presName="spacer" presStyleCnt="0"/>
      <dgm:spPr/>
    </dgm:pt>
    <dgm:pt modelId="{D48692D7-BDE6-4CA8-8B7D-62909DE0EC5B}" type="pres">
      <dgm:prSet presAssocID="{5CC599B1-3AF9-4A11-AF06-FF38C0978D0C}" presName="parentText" presStyleLbl="node1" presStyleIdx="1" presStyleCnt="5">
        <dgm:presLayoutVars>
          <dgm:chMax val="0"/>
          <dgm:bulletEnabled val="1"/>
        </dgm:presLayoutVars>
      </dgm:prSet>
      <dgm:spPr/>
    </dgm:pt>
    <dgm:pt modelId="{6E40A49B-C14B-4F53-9F16-6806D381019F}" type="pres">
      <dgm:prSet presAssocID="{59DE1E1A-2A17-4937-8EE0-1F742AE2C463}" presName="spacer" presStyleCnt="0"/>
      <dgm:spPr/>
    </dgm:pt>
    <dgm:pt modelId="{1DEA65B3-9698-4D86-B1FE-67ABC584BD73}" type="pres">
      <dgm:prSet presAssocID="{A10224A4-07F6-4D1E-9499-11207E28BA38}" presName="parentText" presStyleLbl="node1" presStyleIdx="2" presStyleCnt="5">
        <dgm:presLayoutVars>
          <dgm:chMax val="0"/>
          <dgm:bulletEnabled val="1"/>
        </dgm:presLayoutVars>
      </dgm:prSet>
      <dgm:spPr/>
    </dgm:pt>
    <dgm:pt modelId="{8139F407-555E-4960-8599-11EC778B4666}" type="pres">
      <dgm:prSet presAssocID="{5B1359E8-4185-4E00-BB32-7A2497954573}" presName="spacer" presStyleCnt="0"/>
      <dgm:spPr/>
    </dgm:pt>
    <dgm:pt modelId="{A41DB14C-0964-4F47-87C5-DBE8FC8E9A8E}" type="pres">
      <dgm:prSet presAssocID="{DAC34F86-A391-41D9-B2B4-213991C1A8D8}" presName="parentText" presStyleLbl="node1" presStyleIdx="3" presStyleCnt="5">
        <dgm:presLayoutVars>
          <dgm:chMax val="0"/>
          <dgm:bulletEnabled val="1"/>
        </dgm:presLayoutVars>
      </dgm:prSet>
      <dgm:spPr/>
    </dgm:pt>
    <dgm:pt modelId="{92279B5E-3652-42C4-9207-66781561C7C7}" type="pres">
      <dgm:prSet presAssocID="{71E4036A-2548-459F-9A7B-DE438EA3A6EA}" presName="spacer" presStyleCnt="0"/>
      <dgm:spPr/>
    </dgm:pt>
    <dgm:pt modelId="{D1146624-DE4D-44C7-9D79-BF68410C44E6}" type="pres">
      <dgm:prSet presAssocID="{2C366874-E1A9-4E38-B203-8794FA4CD99F}" presName="parentText" presStyleLbl="node1" presStyleIdx="4" presStyleCnt="5">
        <dgm:presLayoutVars>
          <dgm:chMax val="0"/>
          <dgm:bulletEnabled val="1"/>
        </dgm:presLayoutVars>
      </dgm:prSet>
      <dgm:spPr/>
    </dgm:pt>
  </dgm:ptLst>
  <dgm:cxnLst>
    <dgm:cxn modelId="{ECCA8D02-2B8A-4282-B12B-2F90588CE4CE}" type="presOf" srcId="{A10224A4-07F6-4D1E-9499-11207E28BA38}" destId="{1DEA65B3-9698-4D86-B1FE-67ABC584BD73}" srcOrd="0" destOrd="0" presId="urn:microsoft.com/office/officeart/2005/8/layout/vList2"/>
    <dgm:cxn modelId="{C39E8818-8925-4F38-87B6-41F8016E629C}" type="presOf" srcId="{2C366874-E1A9-4E38-B203-8794FA4CD99F}" destId="{D1146624-DE4D-44C7-9D79-BF68410C44E6}" srcOrd="0" destOrd="0" presId="urn:microsoft.com/office/officeart/2005/8/layout/vList2"/>
    <dgm:cxn modelId="{6E80E96A-36C6-4F70-96C5-85493FB7FBEB}" type="presOf" srcId="{DAC34F86-A391-41D9-B2B4-213991C1A8D8}" destId="{A41DB14C-0964-4F47-87C5-DBE8FC8E9A8E}" srcOrd="0" destOrd="0" presId="urn:microsoft.com/office/officeart/2005/8/layout/vList2"/>
    <dgm:cxn modelId="{8088907B-35B6-4603-A888-CCE9B07145F9}" srcId="{15D2AA48-5910-48C5-A279-F1C04E5736EA}" destId="{5CC599B1-3AF9-4A11-AF06-FF38C0978D0C}" srcOrd="1" destOrd="0" parTransId="{44313261-0243-473F-9E6D-E0317A9E9759}" sibTransId="{59DE1E1A-2A17-4937-8EE0-1F742AE2C463}"/>
    <dgm:cxn modelId="{BED6559E-1D5A-418E-9C5E-B4534A11C494}" srcId="{15D2AA48-5910-48C5-A279-F1C04E5736EA}" destId="{A10224A4-07F6-4D1E-9499-11207E28BA38}" srcOrd="2" destOrd="0" parTransId="{CA0E0D34-8454-4ACB-8946-1AE43721B509}" sibTransId="{5B1359E8-4185-4E00-BB32-7A2497954573}"/>
    <dgm:cxn modelId="{2F2000CB-990B-4410-8279-294CA128DCDC}" srcId="{15D2AA48-5910-48C5-A279-F1C04E5736EA}" destId="{22086BAD-065F-4E4C-B2CB-5DBE8CE64790}" srcOrd="0" destOrd="0" parTransId="{20ECDCF9-DC95-4FD2-B346-6026547E1757}" sibTransId="{D6D48DD2-7747-47ED-BEDC-F9861C3BA4B8}"/>
    <dgm:cxn modelId="{B07279DC-45D6-4875-9B2C-21006DECA8A9}" srcId="{15D2AA48-5910-48C5-A279-F1C04E5736EA}" destId="{DAC34F86-A391-41D9-B2B4-213991C1A8D8}" srcOrd="3" destOrd="0" parTransId="{45017C47-C57B-4DFB-864F-5909DC35A331}" sibTransId="{71E4036A-2548-459F-9A7B-DE438EA3A6EA}"/>
    <dgm:cxn modelId="{249177E0-6B16-46EB-8207-C1E0CAC9F0ED}" type="presOf" srcId="{5CC599B1-3AF9-4A11-AF06-FF38C0978D0C}" destId="{D48692D7-BDE6-4CA8-8B7D-62909DE0EC5B}" srcOrd="0" destOrd="0" presId="urn:microsoft.com/office/officeart/2005/8/layout/vList2"/>
    <dgm:cxn modelId="{F5D1DCE6-F0B5-42D6-B078-5EB45B5710B5}" srcId="{15D2AA48-5910-48C5-A279-F1C04E5736EA}" destId="{2C366874-E1A9-4E38-B203-8794FA4CD99F}" srcOrd="4" destOrd="0" parTransId="{AC2381FA-A90D-44EE-851D-47918DE38100}" sibTransId="{C3A4954B-99FB-4745-BA24-52D79F8F4A0F}"/>
    <dgm:cxn modelId="{4839FDF5-84FE-463E-BA18-9C3519DEA69A}" type="presOf" srcId="{15D2AA48-5910-48C5-A279-F1C04E5736EA}" destId="{EFC95C13-10E7-4C35-A49D-DC8B2AC987C2}" srcOrd="0" destOrd="0" presId="urn:microsoft.com/office/officeart/2005/8/layout/vList2"/>
    <dgm:cxn modelId="{374FECFC-010E-486C-8357-8C04BB4B36FA}" type="presOf" srcId="{22086BAD-065F-4E4C-B2CB-5DBE8CE64790}" destId="{1B22B4DB-E00A-4EF7-9B21-48B7E0F05392}" srcOrd="0" destOrd="0" presId="urn:microsoft.com/office/officeart/2005/8/layout/vList2"/>
    <dgm:cxn modelId="{DA328B26-6007-443F-B49E-303C4B9B8821}" type="presParOf" srcId="{EFC95C13-10E7-4C35-A49D-DC8B2AC987C2}" destId="{1B22B4DB-E00A-4EF7-9B21-48B7E0F05392}" srcOrd="0" destOrd="0" presId="urn:microsoft.com/office/officeart/2005/8/layout/vList2"/>
    <dgm:cxn modelId="{3DE683CA-3675-484A-A053-02811F665D3F}" type="presParOf" srcId="{EFC95C13-10E7-4C35-A49D-DC8B2AC987C2}" destId="{C4B80D06-151C-4644-82C9-B448A8DE5B26}" srcOrd="1" destOrd="0" presId="urn:microsoft.com/office/officeart/2005/8/layout/vList2"/>
    <dgm:cxn modelId="{1A8A9328-26AC-4539-AC53-9ED3D7743A38}" type="presParOf" srcId="{EFC95C13-10E7-4C35-A49D-DC8B2AC987C2}" destId="{D48692D7-BDE6-4CA8-8B7D-62909DE0EC5B}" srcOrd="2" destOrd="0" presId="urn:microsoft.com/office/officeart/2005/8/layout/vList2"/>
    <dgm:cxn modelId="{7FC589B0-C0E8-4FBE-8377-3665F97BDE02}" type="presParOf" srcId="{EFC95C13-10E7-4C35-A49D-DC8B2AC987C2}" destId="{6E40A49B-C14B-4F53-9F16-6806D381019F}" srcOrd="3" destOrd="0" presId="urn:microsoft.com/office/officeart/2005/8/layout/vList2"/>
    <dgm:cxn modelId="{2F64261F-366E-43BC-AEBD-291017C28D5E}" type="presParOf" srcId="{EFC95C13-10E7-4C35-A49D-DC8B2AC987C2}" destId="{1DEA65B3-9698-4D86-B1FE-67ABC584BD73}" srcOrd="4" destOrd="0" presId="urn:microsoft.com/office/officeart/2005/8/layout/vList2"/>
    <dgm:cxn modelId="{F911712F-D4FA-4928-B366-DFEB5D1EDAEE}" type="presParOf" srcId="{EFC95C13-10E7-4C35-A49D-DC8B2AC987C2}" destId="{8139F407-555E-4960-8599-11EC778B4666}" srcOrd="5" destOrd="0" presId="urn:microsoft.com/office/officeart/2005/8/layout/vList2"/>
    <dgm:cxn modelId="{886C5E82-FC1B-4C8A-A98A-BBC3491B203C}" type="presParOf" srcId="{EFC95C13-10E7-4C35-A49D-DC8B2AC987C2}" destId="{A41DB14C-0964-4F47-87C5-DBE8FC8E9A8E}" srcOrd="6" destOrd="0" presId="urn:microsoft.com/office/officeart/2005/8/layout/vList2"/>
    <dgm:cxn modelId="{B6DC2DAA-ECFA-45E1-97CE-075ADFB3DD78}" type="presParOf" srcId="{EFC95C13-10E7-4C35-A49D-DC8B2AC987C2}" destId="{92279B5E-3652-42C4-9207-66781561C7C7}" srcOrd="7" destOrd="0" presId="urn:microsoft.com/office/officeart/2005/8/layout/vList2"/>
    <dgm:cxn modelId="{A297BFA9-C939-46EE-A3C9-62BB4CCD42F4}" type="presParOf" srcId="{EFC95C13-10E7-4C35-A49D-DC8B2AC987C2}" destId="{D1146624-DE4D-44C7-9D79-BF68410C44E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673852-8DCC-42E5-9801-75EC186157AB}">
      <dsp:nvSpPr>
        <dsp:cNvPr id="0" name=""/>
        <dsp:cNvSpPr/>
      </dsp:nvSpPr>
      <dsp:spPr>
        <a:xfrm>
          <a:off x="660154" y="388"/>
          <a:ext cx="1841289" cy="1104773"/>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Segoe UI"/>
              <a:cs typeface="Segoe UI"/>
            </a:rPr>
            <a:t>Each fire district has its own tax rate</a:t>
          </a:r>
        </a:p>
      </dsp:txBody>
      <dsp:txXfrm>
        <a:off x="660154" y="388"/>
        <a:ext cx="1841289" cy="1104773"/>
      </dsp:txXfrm>
    </dsp:sp>
    <dsp:sp modelId="{C2574CD8-AA88-4B23-9A13-7881BA44E60E}">
      <dsp:nvSpPr>
        <dsp:cNvPr id="0" name=""/>
        <dsp:cNvSpPr/>
      </dsp:nvSpPr>
      <dsp:spPr>
        <a:xfrm>
          <a:off x="2685572" y="388"/>
          <a:ext cx="1841289" cy="1104773"/>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Segoe UI"/>
              <a:cs typeface="Segoe UI"/>
            </a:rPr>
            <a:t>Tax rates continue to rise – fire districts do not have tax increase limits</a:t>
          </a:r>
        </a:p>
      </dsp:txBody>
      <dsp:txXfrm>
        <a:off x="2685572" y="388"/>
        <a:ext cx="1841289" cy="1104773"/>
      </dsp:txXfrm>
    </dsp:sp>
    <dsp:sp modelId="{521C60ED-72BC-4E6A-8095-011EE0C1A474}">
      <dsp:nvSpPr>
        <dsp:cNvPr id="0" name=""/>
        <dsp:cNvSpPr/>
      </dsp:nvSpPr>
      <dsp:spPr>
        <a:xfrm>
          <a:off x="660154" y="1289291"/>
          <a:ext cx="1841289" cy="1104773"/>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Segoe UI"/>
              <a:cs typeface="Segoe UI"/>
            </a:rPr>
            <a:t>Residents pay different amounts for similar or less services</a:t>
          </a:r>
        </a:p>
      </dsp:txBody>
      <dsp:txXfrm>
        <a:off x="660154" y="1289291"/>
        <a:ext cx="1841289" cy="1104773"/>
      </dsp:txXfrm>
    </dsp:sp>
    <dsp:sp modelId="{DDF528F0-8771-479D-91E6-38FFC991B1E8}">
      <dsp:nvSpPr>
        <dsp:cNvPr id="0" name=""/>
        <dsp:cNvSpPr/>
      </dsp:nvSpPr>
      <dsp:spPr>
        <a:xfrm>
          <a:off x="2685572" y="1289291"/>
          <a:ext cx="1841289" cy="1104773"/>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Segoe UI"/>
              <a:cs typeface="Segoe UI"/>
            </a:rPr>
            <a:t>Funding is fragmented and inconsistent</a:t>
          </a:r>
        </a:p>
      </dsp:txBody>
      <dsp:txXfrm>
        <a:off x="2685572" y="1289291"/>
        <a:ext cx="1841289" cy="1104773"/>
      </dsp:txXfrm>
    </dsp:sp>
    <dsp:sp modelId="{7CEF2A6D-EF39-4AD3-BE72-FCB06E182ACA}">
      <dsp:nvSpPr>
        <dsp:cNvPr id="0" name=""/>
        <dsp:cNvSpPr/>
      </dsp:nvSpPr>
      <dsp:spPr>
        <a:xfrm>
          <a:off x="660154" y="2578193"/>
          <a:ext cx="1841289" cy="1104773"/>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Segoe UI"/>
              <a:cs typeface="Segoe UI"/>
            </a:rPr>
            <a:t>Limited coordination across districts</a:t>
          </a:r>
        </a:p>
      </dsp:txBody>
      <dsp:txXfrm>
        <a:off x="660154" y="2578193"/>
        <a:ext cx="1841289" cy="1104773"/>
      </dsp:txXfrm>
    </dsp:sp>
    <dsp:sp modelId="{210A9BD1-2605-4359-BC0E-037386D599A0}">
      <dsp:nvSpPr>
        <dsp:cNvPr id="0" name=""/>
        <dsp:cNvSpPr/>
      </dsp:nvSpPr>
      <dsp:spPr>
        <a:xfrm>
          <a:off x="2685572" y="2578193"/>
          <a:ext cx="1841289" cy="1104773"/>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Segoe UI"/>
              <a:cs typeface="Segoe UI"/>
            </a:rPr>
            <a:t>Each district pays for redundant services</a:t>
          </a:r>
        </a:p>
      </dsp:txBody>
      <dsp:txXfrm>
        <a:off x="2685572" y="2578193"/>
        <a:ext cx="1841289" cy="11047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EF2A6D-EF39-4AD3-BE72-FCB06E182ACA}">
      <dsp:nvSpPr>
        <dsp:cNvPr id="0" name=""/>
        <dsp:cNvSpPr/>
      </dsp:nvSpPr>
      <dsp:spPr>
        <a:xfrm>
          <a:off x="480552" y="1463"/>
          <a:ext cx="1840214" cy="1104128"/>
        </a:xfrm>
        <a:prstGeom prst="rect">
          <a:avLst/>
        </a:prstGeom>
        <a:solidFill>
          <a:schemeClr val="accent2">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Segoe UI"/>
              <a:cs typeface="Segoe UI"/>
            </a:rPr>
            <a:t>Merging creates a single, consistent tax rate</a:t>
          </a:r>
        </a:p>
      </dsp:txBody>
      <dsp:txXfrm>
        <a:off x="480552" y="1463"/>
        <a:ext cx="1840214" cy="1104128"/>
      </dsp:txXfrm>
    </dsp:sp>
    <dsp:sp modelId="{A928C2F5-02EA-4053-A2BA-D9BFDB02D8E1}">
      <dsp:nvSpPr>
        <dsp:cNvPr id="0" name=""/>
        <dsp:cNvSpPr/>
      </dsp:nvSpPr>
      <dsp:spPr>
        <a:xfrm>
          <a:off x="2504788" y="1463"/>
          <a:ext cx="1840214" cy="1104128"/>
        </a:xfrm>
        <a:prstGeom prst="rect">
          <a:avLst/>
        </a:prstGeom>
        <a:solidFill>
          <a:schemeClr val="accent2">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Segoe UI"/>
              <a:cs typeface="Segoe UI"/>
            </a:rPr>
            <a:t>Costs are shared across all residents</a:t>
          </a:r>
        </a:p>
      </dsp:txBody>
      <dsp:txXfrm>
        <a:off x="2504788" y="1463"/>
        <a:ext cx="1840214" cy="1104128"/>
      </dsp:txXfrm>
    </dsp:sp>
    <dsp:sp modelId="{EDA06758-33C4-47A7-B250-76FE419722C1}">
      <dsp:nvSpPr>
        <dsp:cNvPr id="0" name=""/>
        <dsp:cNvSpPr/>
      </dsp:nvSpPr>
      <dsp:spPr>
        <a:xfrm>
          <a:off x="480552" y="1289613"/>
          <a:ext cx="1840214" cy="1104128"/>
        </a:xfrm>
        <a:prstGeom prst="rect">
          <a:avLst/>
        </a:prstGeom>
        <a:solidFill>
          <a:schemeClr val="accent2">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Segoe UI"/>
              <a:cs typeface="Segoe UI"/>
            </a:rPr>
            <a:t>Fire taxes are rolled into the protection of the town tax increase limits</a:t>
          </a:r>
        </a:p>
      </dsp:txBody>
      <dsp:txXfrm>
        <a:off x="480552" y="1289613"/>
        <a:ext cx="1840214" cy="1104128"/>
      </dsp:txXfrm>
    </dsp:sp>
    <dsp:sp modelId="{4BDCC999-2F01-45D7-82D8-0D4038218816}">
      <dsp:nvSpPr>
        <dsp:cNvPr id="0" name=""/>
        <dsp:cNvSpPr/>
      </dsp:nvSpPr>
      <dsp:spPr>
        <a:xfrm>
          <a:off x="2504788" y="1289613"/>
          <a:ext cx="1840214" cy="1104128"/>
        </a:xfrm>
        <a:prstGeom prst="rect">
          <a:avLst/>
        </a:prstGeom>
        <a:solidFill>
          <a:schemeClr val="accent2">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Segoe UI"/>
              <a:cs typeface="Segoe UI"/>
            </a:rPr>
            <a:t>Funding is centralized and predictable</a:t>
          </a:r>
        </a:p>
      </dsp:txBody>
      <dsp:txXfrm>
        <a:off x="2504788" y="1289613"/>
        <a:ext cx="1840214" cy="1104128"/>
      </dsp:txXfrm>
    </dsp:sp>
    <dsp:sp modelId="{3EE65EFE-4CCD-45AD-9F9C-C897C713D253}">
      <dsp:nvSpPr>
        <dsp:cNvPr id="0" name=""/>
        <dsp:cNvSpPr/>
      </dsp:nvSpPr>
      <dsp:spPr>
        <a:xfrm>
          <a:off x="480552" y="2577763"/>
          <a:ext cx="1840214" cy="1104128"/>
        </a:xfrm>
        <a:prstGeom prst="rect">
          <a:avLst/>
        </a:prstGeom>
        <a:solidFill>
          <a:schemeClr val="accent2">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Segoe UI"/>
              <a:cs typeface="Segoe UI"/>
            </a:rPr>
            <a:t>Ensures equal service levels for all residents</a:t>
          </a:r>
        </a:p>
      </dsp:txBody>
      <dsp:txXfrm>
        <a:off x="480552" y="2577763"/>
        <a:ext cx="1840214" cy="1104128"/>
      </dsp:txXfrm>
    </dsp:sp>
    <dsp:sp modelId="{1FB88E2D-59F2-448B-B103-603320F586D1}">
      <dsp:nvSpPr>
        <dsp:cNvPr id="0" name=""/>
        <dsp:cNvSpPr/>
      </dsp:nvSpPr>
      <dsp:spPr>
        <a:xfrm>
          <a:off x="2504788" y="2577763"/>
          <a:ext cx="1840214" cy="1104128"/>
        </a:xfrm>
        <a:prstGeom prst="rect">
          <a:avLst/>
        </a:prstGeom>
        <a:solidFill>
          <a:schemeClr val="accent2">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Segoe UI"/>
              <a:cs typeface="Segoe UI"/>
            </a:rPr>
            <a:t>Creates 1 tax bill – Allows fire taxes to be included in escrow payments</a:t>
          </a:r>
        </a:p>
      </dsp:txBody>
      <dsp:txXfrm>
        <a:off x="2504788" y="2577763"/>
        <a:ext cx="1840214" cy="11041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4E5468-83B0-4623-92C4-F963C1D6DBBE}">
      <dsp:nvSpPr>
        <dsp:cNvPr id="0" name=""/>
        <dsp:cNvSpPr/>
      </dsp:nvSpPr>
      <dsp:spPr>
        <a:xfrm>
          <a:off x="766469" y="0"/>
          <a:ext cx="8692568" cy="5196018"/>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448746-F928-4055-A0F2-34C569EEAF98}">
      <dsp:nvSpPr>
        <dsp:cNvPr id="0" name=""/>
        <dsp:cNvSpPr/>
      </dsp:nvSpPr>
      <dsp:spPr>
        <a:xfrm>
          <a:off x="4494" y="1558805"/>
          <a:ext cx="1964915" cy="2078407"/>
        </a:xfrm>
        <a:prstGeom prst="roundRect">
          <a:avLst/>
        </a:prstGeom>
        <a:solidFill>
          <a:schemeClr val="accent4">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a:t>
          </a:r>
          <a:r>
            <a:rPr lang="en-US" sz="1600" kern="1200" baseline="0" dirty="0">
              <a:latin typeface="Bahnschrift Light"/>
            </a:rPr>
            <a:t>300K</a:t>
          </a:r>
          <a:r>
            <a:rPr lang="en-US" sz="1600" kern="1200" baseline="0" dirty="0"/>
            <a:t> Home:</a:t>
          </a:r>
          <a:r>
            <a:rPr lang="en-US" sz="1600" kern="1200" dirty="0"/>
            <a:t>​</a:t>
          </a:r>
        </a:p>
      </dsp:txBody>
      <dsp:txXfrm>
        <a:off x="100413" y="1654724"/>
        <a:ext cx="1773077" cy="1886569"/>
      </dsp:txXfrm>
    </dsp:sp>
    <dsp:sp modelId="{629A8FB3-0669-4417-B5B0-B07C77EBD814}">
      <dsp:nvSpPr>
        <dsp:cNvPr id="0" name=""/>
        <dsp:cNvSpPr/>
      </dsp:nvSpPr>
      <dsp:spPr>
        <a:xfrm>
          <a:off x="2067655" y="1558805"/>
          <a:ext cx="1964915" cy="2078407"/>
        </a:xfrm>
        <a:prstGeom prst="roundRect">
          <a:avLst/>
        </a:prstGeom>
        <a:solidFill>
          <a:schemeClr val="accent4">
            <a:hueOff val="5105758"/>
            <a:satOff val="-5996"/>
            <a:lumOff val="2304"/>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en-US" sz="1500" b="1" kern="1200" baseline="0" dirty="0">
              <a:latin typeface="Bahnschrift Light"/>
              <a:ea typeface="Calibri"/>
              <a:cs typeface="Calibri"/>
            </a:rPr>
            <a:t>CURRENT SYSTEM    </a:t>
          </a:r>
          <a:r>
            <a:rPr lang="en-US" sz="1400" kern="1200" baseline="0" dirty="0">
              <a:latin typeface="Bahnschrift Light"/>
              <a:ea typeface="Calibri"/>
              <a:cs typeface="Calibri"/>
            </a:rPr>
            <a:t>(Uneven Taxes) </a:t>
          </a:r>
          <a:endParaRPr lang="en-US" sz="1600" kern="1200" baseline="0" dirty="0">
            <a:latin typeface="Bahnschrift Light"/>
            <a:ea typeface="Calibri"/>
            <a:cs typeface="Calibri"/>
          </a:endParaRPr>
        </a:p>
        <a:p>
          <a:pPr marL="171450" lvl="1" indent="-171450" algn="l" defTabSz="711200">
            <a:lnSpc>
              <a:spcPct val="90000"/>
            </a:lnSpc>
            <a:spcBef>
              <a:spcPct val="0"/>
            </a:spcBef>
            <a:spcAft>
              <a:spcPct val="15000"/>
            </a:spcAft>
            <a:buChar char="•"/>
          </a:pPr>
          <a:r>
            <a:rPr lang="en-US" sz="1600" kern="1200" baseline="0" dirty="0"/>
            <a:t>CCFD: $5,307</a:t>
          </a:r>
          <a:endParaRPr lang="en-US" sz="1600" kern="1200" dirty="0"/>
        </a:p>
        <a:p>
          <a:pPr marL="171450" lvl="1" indent="-171450" algn="l" defTabSz="711200" rtl="0">
            <a:lnSpc>
              <a:spcPct val="90000"/>
            </a:lnSpc>
            <a:spcBef>
              <a:spcPct val="0"/>
            </a:spcBef>
            <a:spcAft>
              <a:spcPct val="15000"/>
            </a:spcAft>
            <a:buChar char="•"/>
          </a:pPr>
          <a:r>
            <a:rPr lang="en-US" sz="1600" kern="1200" baseline="0" dirty="0"/>
            <a:t>HHFD: $5,420</a:t>
          </a:r>
          <a:endParaRPr lang="en-US" sz="1600" kern="1200" baseline="0" dirty="0">
            <a:latin typeface="Bahnschrift Light"/>
          </a:endParaRPr>
        </a:p>
        <a:p>
          <a:pPr marL="171450" lvl="1" indent="-171450" algn="l" defTabSz="711200" rtl="0">
            <a:lnSpc>
              <a:spcPct val="90000"/>
            </a:lnSpc>
            <a:spcBef>
              <a:spcPct val="0"/>
            </a:spcBef>
            <a:spcAft>
              <a:spcPct val="15000"/>
            </a:spcAft>
            <a:buChar char="•"/>
          </a:pPr>
          <a:r>
            <a:rPr lang="en-US" sz="1600" kern="1200" baseline="0" dirty="0">
              <a:latin typeface="Bahnschrift Light"/>
            </a:rPr>
            <a:t>CFD</a:t>
          </a:r>
          <a:r>
            <a:rPr lang="en-US" sz="1600" kern="1200" baseline="0" dirty="0"/>
            <a:t>: $5</a:t>
          </a:r>
          <a:r>
            <a:rPr lang="en-US" sz="1600" kern="1200" baseline="0" dirty="0">
              <a:latin typeface="Bahnschrift Light"/>
            </a:rPr>
            <a:t>,433</a:t>
          </a:r>
        </a:p>
        <a:p>
          <a:pPr marL="171450" lvl="1" indent="-171450" algn="l" defTabSz="711200">
            <a:lnSpc>
              <a:spcPct val="90000"/>
            </a:lnSpc>
            <a:spcBef>
              <a:spcPct val="0"/>
            </a:spcBef>
            <a:spcAft>
              <a:spcPct val="15000"/>
            </a:spcAft>
            <a:buChar char="•"/>
          </a:pPr>
          <a:r>
            <a:rPr lang="en-US" sz="1600" kern="1200" baseline="0" dirty="0">
              <a:latin typeface="Bahnschrift Light"/>
            </a:rPr>
            <a:t>WCFD</a:t>
          </a:r>
          <a:r>
            <a:rPr lang="en-US" sz="1600" kern="1200" baseline="0" dirty="0"/>
            <a:t>: $5,333</a:t>
          </a:r>
          <a:r>
            <a:rPr lang="en-US" sz="1600" kern="1200" dirty="0"/>
            <a:t>​</a:t>
          </a:r>
        </a:p>
      </dsp:txBody>
      <dsp:txXfrm>
        <a:off x="2163574" y="1654724"/>
        <a:ext cx="1773077" cy="1886569"/>
      </dsp:txXfrm>
    </dsp:sp>
    <dsp:sp modelId="{4FE2FCD8-D2CC-4DF8-A41C-A201023A4E49}">
      <dsp:nvSpPr>
        <dsp:cNvPr id="0" name=""/>
        <dsp:cNvSpPr/>
      </dsp:nvSpPr>
      <dsp:spPr>
        <a:xfrm>
          <a:off x="4130817" y="1558805"/>
          <a:ext cx="1964915" cy="2078407"/>
        </a:xfrm>
        <a:prstGeom prst="roundRect">
          <a:avLst/>
        </a:prstGeom>
        <a:solidFill>
          <a:schemeClr val="accent4">
            <a:hueOff val="10211516"/>
            <a:satOff val="-11993"/>
            <a:lumOff val="4608"/>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t>
          </a:r>
          <a:br>
            <a:rPr lang="en-US" sz="1500" kern="1200"/>
          </a:br>
          <a:r>
            <a:rPr lang="en-US" sz="1500" kern="1200" baseline="0"/>
            <a:t>→ Transition to Municipal Model →</a:t>
          </a:r>
          <a:r>
            <a:rPr lang="en-US" sz="1500" kern="1200"/>
            <a:t>​</a:t>
          </a:r>
        </a:p>
      </dsp:txBody>
      <dsp:txXfrm>
        <a:off x="4226736" y="1654724"/>
        <a:ext cx="1773077" cy="1886569"/>
      </dsp:txXfrm>
    </dsp:sp>
    <dsp:sp modelId="{9D7D67F9-64EA-469D-B479-21CD1199D704}">
      <dsp:nvSpPr>
        <dsp:cNvPr id="0" name=""/>
        <dsp:cNvSpPr/>
      </dsp:nvSpPr>
      <dsp:spPr>
        <a:xfrm>
          <a:off x="6193979" y="1558805"/>
          <a:ext cx="1964915" cy="2078407"/>
        </a:xfrm>
        <a:prstGeom prst="roundRect">
          <a:avLst/>
        </a:prstGeom>
        <a:solidFill>
          <a:schemeClr val="accent4">
            <a:hueOff val="15317274"/>
            <a:satOff val="-17989"/>
            <a:lumOff val="6912"/>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en-US" sz="1500" b="1" kern="1200" baseline="0" dirty="0"/>
            <a:t>MUNICIPAL MODEL </a:t>
          </a:r>
          <a:r>
            <a:rPr lang="en-US" sz="1400" kern="1200" baseline="0" dirty="0"/>
            <a:t>(Balanced</a:t>
          </a:r>
          <a:r>
            <a:rPr lang="en-US" sz="1400" kern="1200" baseline="0" dirty="0">
              <a:latin typeface="Bahnschrift Light"/>
            </a:rPr>
            <a:t> Taxes)</a:t>
          </a:r>
        </a:p>
        <a:p>
          <a:pPr marL="171450" lvl="1" indent="-171450" algn="l" defTabSz="711200" rtl="0">
            <a:lnSpc>
              <a:spcPct val="90000"/>
            </a:lnSpc>
            <a:spcBef>
              <a:spcPct val="0"/>
            </a:spcBef>
            <a:spcAft>
              <a:spcPct val="15000"/>
            </a:spcAft>
            <a:buChar char="•"/>
          </a:pPr>
          <a:r>
            <a:rPr lang="en-US" sz="1600" kern="1200" baseline="0" dirty="0">
              <a:latin typeface="Bahnschrift Light"/>
            </a:rPr>
            <a:t>Same</a:t>
          </a:r>
          <a:r>
            <a:rPr lang="en-US" sz="1600" kern="1200" dirty="0">
              <a:latin typeface="Bahnschrift Light"/>
            </a:rPr>
            <a:t> Tax Amount for all residents</a:t>
          </a:r>
          <a:endParaRPr lang="en-US" sz="1600" kern="1200" dirty="0"/>
        </a:p>
        <a:p>
          <a:pPr marL="171450" lvl="1" indent="-171450" algn="l" defTabSz="711200">
            <a:lnSpc>
              <a:spcPct val="90000"/>
            </a:lnSpc>
            <a:spcBef>
              <a:spcPct val="0"/>
            </a:spcBef>
            <a:spcAft>
              <a:spcPct val="15000"/>
            </a:spcAft>
            <a:buChar char="•"/>
          </a:pPr>
          <a:r>
            <a:rPr lang="en-US" sz="1600" kern="1200" dirty="0">
              <a:latin typeface="Bahnschrift Light"/>
            </a:rPr>
            <a:t>$5,428.50</a:t>
          </a:r>
        </a:p>
      </dsp:txBody>
      <dsp:txXfrm>
        <a:off x="6289898" y="1654724"/>
        <a:ext cx="1773077" cy="1886569"/>
      </dsp:txXfrm>
    </dsp:sp>
    <dsp:sp modelId="{81EC8ED5-CAB4-4B34-80FA-CC4F90EB2069}">
      <dsp:nvSpPr>
        <dsp:cNvPr id="0" name=""/>
        <dsp:cNvSpPr/>
      </dsp:nvSpPr>
      <dsp:spPr>
        <a:xfrm>
          <a:off x="8257140" y="1558805"/>
          <a:ext cx="1964915" cy="2078407"/>
        </a:xfrm>
        <a:prstGeom prst="roundRect">
          <a:avLst/>
        </a:prstGeom>
        <a:solidFill>
          <a:schemeClr val="accent4">
            <a:hueOff val="20423033"/>
            <a:satOff val="-23986"/>
            <a:lumOff val="9216"/>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t>
          </a:r>
          <a:br>
            <a:rPr lang="en-US" sz="1500" kern="1200" dirty="0"/>
          </a:br>
          <a:r>
            <a:rPr lang="en-US" sz="1500" kern="1200" baseline="0" dirty="0"/>
            <a:t>Today’s tax bill depends on location</a:t>
          </a:r>
        </a:p>
        <a:p>
          <a:pPr marL="0" lvl="0" indent="0" algn="ctr" defTabSz="666750">
            <a:lnSpc>
              <a:spcPct val="90000"/>
            </a:lnSpc>
            <a:spcBef>
              <a:spcPct val="0"/>
            </a:spcBef>
            <a:spcAft>
              <a:spcPct val="35000"/>
            </a:spcAft>
            <a:buNone/>
          </a:pPr>
          <a:r>
            <a:rPr lang="en-US" sz="1500" kern="1200" baseline="0" dirty="0"/>
            <a:t>Under a municipal model it depends on </a:t>
          </a:r>
          <a:r>
            <a:rPr lang="en-US" sz="1500" kern="1200" dirty="0"/>
            <a:t>home value</a:t>
          </a:r>
        </a:p>
      </dsp:txBody>
      <dsp:txXfrm>
        <a:off x="8353059" y="1654724"/>
        <a:ext cx="1773077" cy="18865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22B4DB-E00A-4EF7-9B21-48B7E0F05392}">
      <dsp:nvSpPr>
        <dsp:cNvPr id="0" name=""/>
        <dsp:cNvSpPr/>
      </dsp:nvSpPr>
      <dsp:spPr>
        <a:xfrm>
          <a:off x="0" y="529569"/>
          <a:ext cx="5990135" cy="794503"/>
        </a:xfrm>
        <a:prstGeom prst="roundRect">
          <a:avLst/>
        </a:prstGeom>
        <a:solidFill>
          <a:schemeClr val="accent5">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0" i="0" kern="1200" baseline="0" dirty="0">
              <a:latin typeface="Bahnschrift Light"/>
              <a:ea typeface="+mn-ea"/>
              <a:cs typeface="+mn-cs"/>
            </a:rPr>
            <a:t>Hopkins Hill FD</a:t>
          </a:r>
          <a:r>
            <a:rPr lang="en-US" sz="2000" b="0" i="0" kern="1200" baseline="0" dirty="0">
              <a:ea typeface="+mn-ea"/>
              <a:cs typeface="+mn-cs"/>
            </a:rPr>
            <a:t>: +$9.00 (0.17%)</a:t>
          </a:r>
          <a:r>
            <a:rPr lang="en-US" sz="2000" b="0" i="0" kern="1200" dirty="0">
              <a:ea typeface="+mn-ea"/>
              <a:cs typeface="+mn-cs"/>
            </a:rPr>
            <a:t>​</a:t>
          </a:r>
          <a:endParaRPr lang="en-US" sz="2000" kern="1200" dirty="0">
            <a:ea typeface="+mn-ea"/>
            <a:cs typeface="+mn-cs"/>
          </a:endParaRPr>
        </a:p>
      </dsp:txBody>
      <dsp:txXfrm>
        <a:off x="38784" y="568353"/>
        <a:ext cx="5912567" cy="716935"/>
      </dsp:txXfrm>
    </dsp:sp>
    <dsp:sp modelId="{D48692D7-BDE6-4CA8-8B7D-62909DE0EC5B}">
      <dsp:nvSpPr>
        <dsp:cNvPr id="0" name=""/>
        <dsp:cNvSpPr/>
      </dsp:nvSpPr>
      <dsp:spPr>
        <a:xfrm>
          <a:off x="0" y="1381672"/>
          <a:ext cx="5990135" cy="794503"/>
        </a:xfrm>
        <a:prstGeom prst="roundRect">
          <a:avLst/>
        </a:prstGeom>
        <a:solidFill>
          <a:schemeClr val="accent5">
            <a:hueOff val="-5330780"/>
            <a:satOff val="3030"/>
            <a:lumOff val="-250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0" i="0" kern="1200" baseline="0" dirty="0">
              <a:latin typeface="Bahnschrift Light"/>
              <a:ea typeface="+mn-ea"/>
              <a:cs typeface="+mn-cs"/>
            </a:rPr>
            <a:t>Coventry FD</a:t>
          </a:r>
          <a:r>
            <a:rPr lang="en-US" sz="2000" b="0" i="0" kern="1200" baseline="0" dirty="0">
              <a:ea typeface="+mn-ea"/>
              <a:cs typeface="+mn-cs"/>
            </a:rPr>
            <a:t>: -$4.50 (-0.08%)</a:t>
          </a:r>
          <a:r>
            <a:rPr lang="en-US" sz="2000" b="0" i="0" kern="1200" dirty="0">
              <a:ea typeface="+mn-ea"/>
              <a:cs typeface="+mn-cs"/>
            </a:rPr>
            <a:t>​</a:t>
          </a:r>
          <a:endParaRPr lang="en-US" sz="2000" kern="1200" dirty="0">
            <a:ea typeface="+mn-ea"/>
            <a:cs typeface="+mn-cs"/>
          </a:endParaRPr>
        </a:p>
      </dsp:txBody>
      <dsp:txXfrm>
        <a:off x="38784" y="1420456"/>
        <a:ext cx="5912567" cy="716935"/>
      </dsp:txXfrm>
    </dsp:sp>
    <dsp:sp modelId="{1DEA65B3-9698-4D86-B1FE-67ABC584BD73}">
      <dsp:nvSpPr>
        <dsp:cNvPr id="0" name=""/>
        <dsp:cNvSpPr/>
      </dsp:nvSpPr>
      <dsp:spPr>
        <a:xfrm>
          <a:off x="0" y="2233775"/>
          <a:ext cx="5990135" cy="794503"/>
        </a:xfrm>
        <a:prstGeom prst="roundRect">
          <a:avLst/>
        </a:prstGeom>
        <a:solidFill>
          <a:schemeClr val="accent5">
            <a:hueOff val="-10661560"/>
            <a:satOff val="6060"/>
            <a:lumOff val="-500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0" i="0" kern="1200" baseline="0" dirty="0">
              <a:latin typeface="Bahnschrift Light"/>
              <a:ea typeface="+mn-ea"/>
              <a:cs typeface="+mn-cs"/>
            </a:rPr>
            <a:t>Central Coventry FD</a:t>
          </a:r>
          <a:r>
            <a:rPr lang="en-US" sz="2000" b="0" i="0" kern="1200" baseline="0" dirty="0">
              <a:ea typeface="+mn-ea"/>
              <a:cs typeface="+mn-cs"/>
            </a:rPr>
            <a:t>: +$121.50 (2.29%)           Largest increase due to lowest current</a:t>
          </a:r>
          <a:r>
            <a:rPr lang="en-US" sz="2000" b="0" i="0" kern="1200" baseline="0" dirty="0">
              <a:latin typeface="Bahnschrift Light"/>
              <a:ea typeface="+mn-ea"/>
              <a:cs typeface="+mn-cs"/>
            </a:rPr>
            <a:t> tax </a:t>
          </a:r>
          <a:r>
            <a:rPr lang="en-US" sz="2000" b="0" i="0" kern="1200" baseline="0" dirty="0">
              <a:ea typeface="+mn-ea"/>
              <a:cs typeface="+mn-cs"/>
            </a:rPr>
            <a:t>rate</a:t>
          </a:r>
          <a:r>
            <a:rPr lang="en-US" sz="2000" b="0" i="0" kern="1200" dirty="0">
              <a:ea typeface="+mn-ea"/>
              <a:cs typeface="+mn-cs"/>
            </a:rPr>
            <a:t>​</a:t>
          </a:r>
          <a:endParaRPr lang="en-US" sz="2000" kern="1200" dirty="0">
            <a:ea typeface="+mn-ea"/>
            <a:cs typeface="+mn-cs"/>
          </a:endParaRPr>
        </a:p>
      </dsp:txBody>
      <dsp:txXfrm>
        <a:off x="38784" y="2272559"/>
        <a:ext cx="5912567" cy="716935"/>
      </dsp:txXfrm>
    </dsp:sp>
    <dsp:sp modelId="{A41DB14C-0964-4F47-87C5-DBE8FC8E9A8E}">
      <dsp:nvSpPr>
        <dsp:cNvPr id="0" name=""/>
        <dsp:cNvSpPr/>
      </dsp:nvSpPr>
      <dsp:spPr>
        <a:xfrm>
          <a:off x="0" y="3085878"/>
          <a:ext cx="5990135" cy="794503"/>
        </a:xfrm>
        <a:prstGeom prst="roundRect">
          <a:avLst/>
        </a:prstGeom>
        <a:solidFill>
          <a:schemeClr val="accent5">
            <a:hueOff val="-15992340"/>
            <a:satOff val="9089"/>
            <a:lumOff val="-750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0" i="0" kern="1200" baseline="0" dirty="0">
              <a:latin typeface="Bahnschrift Light"/>
              <a:ea typeface="+mn-ea"/>
              <a:cs typeface="+mn-cs"/>
            </a:rPr>
            <a:t>Western Coventry FD</a:t>
          </a:r>
          <a:r>
            <a:rPr lang="en-US" sz="2000" b="0" i="0" kern="1200" baseline="0" dirty="0">
              <a:ea typeface="+mn-ea"/>
              <a:cs typeface="+mn-cs"/>
            </a:rPr>
            <a:t>: +$95.10 (1.78%)</a:t>
          </a:r>
          <a:r>
            <a:rPr lang="en-US" sz="2000" b="0" i="0" kern="1200" dirty="0">
              <a:ea typeface="+mn-ea"/>
              <a:cs typeface="+mn-cs"/>
            </a:rPr>
            <a:t>​</a:t>
          </a:r>
          <a:endParaRPr lang="en-US" sz="2000" kern="1200" dirty="0">
            <a:ea typeface="+mn-ea"/>
            <a:cs typeface="+mn-cs"/>
          </a:endParaRPr>
        </a:p>
      </dsp:txBody>
      <dsp:txXfrm>
        <a:off x="38784" y="3124662"/>
        <a:ext cx="5912567" cy="716935"/>
      </dsp:txXfrm>
    </dsp:sp>
    <dsp:sp modelId="{D1146624-DE4D-44C7-9D79-BF68410C44E6}">
      <dsp:nvSpPr>
        <dsp:cNvPr id="0" name=""/>
        <dsp:cNvSpPr/>
      </dsp:nvSpPr>
      <dsp:spPr>
        <a:xfrm>
          <a:off x="0" y="3937981"/>
          <a:ext cx="5990135" cy="794503"/>
        </a:xfrm>
        <a:prstGeom prst="roundRect">
          <a:avLst/>
        </a:prstGeom>
        <a:solidFill>
          <a:schemeClr val="accent5">
            <a:hueOff val="-21323121"/>
            <a:satOff val="12119"/>
            <a:lumOff val="-1000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0" i="0" kern="1200" baseline="0" dirty="0">
              <a:latin typeface="Bahnschrift Light"/>
              <a:ea typeface="+mn-ea"/>
              <a:cs typeface="+mn-cs"/>
            </a:rPr>
            <a:t>Tax Increase is based on a $300,000 house valuation and current tax rates</a:t>
          </a:r>
        </a:p>
      </dsp:txBody>
      <dsp:txXfrm>
        <a:off x="38784" y="3976765"/>
        <a:ext cx="5912567" cy="71693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D7C547-E4E9-448D-AAB9-0D423BCDCB7A}" type="datetimeFigureOut">
              <a:t>5/26/2026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7BF35B-703F-4A90-A898-2FEF8105CB10}" type="slidenum">
              <a:t>‹#›</a:t>
            </a:fld>
            <a:endParaRPr lang="en-US"/>
          </a:p>
        </p:txBody>
      </p:sp>
    </p:spTree>
    <p:extLst>
      <p:ext uri="{BB962C8B-B14F-4D97-AF65-F5344CB8AC3E}">
        <p14:creationId xmlns:p14="http://schemas.microsoft.com/office/powerpoint/2010/main" val="2087798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AEB4D-A8D2-45D7-835B-AA1F961A153C}" type="slidenum">
              <a:t>1</a:t>
            </a:fld>
            <a:endParaRPr lang="en-US"/>
          </a:p>
        </p:txBody>
      </p:sp>
    </p:spTree>
    <p:extLst>
      <p:ext uri="{BB962C8B-B14F-4D97-AF65-F5344CB8AC3E}">
        <p14:creationId xmlns:p14="http://schemas.microsoft.com/office/powerpoint/2010/main" val="3249074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1AC09-E789-0D50-ADF7-BE77B0BB7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3084B7-B753-F23E-164E-3B55A47363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660372-6198-FFB8-0459-BB0DBD1B87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5C0DE0-1AF5-76A5-AC1E-AEA09911D260}"/>
              </a:ext>
            </a:extLst>
          </p:cNvPr>
          <p:cNvSpPr>
            <a:spLocks noGrp="1"/>
          </p:cNvSpPr>
          <p:nvPr>
            <p:ph type="sldNum" sz="quarter" idx="5"/>
          </p:nvPr>
        </p:nvSpPr>
        <p:spPr/>
        <p:txBody>
          <a:bodyPr/>
          <a:lstStyle/>
          <a:p>
            <a:fld id="{BC449295-1485-4959-AD36-D63C779DA7A7}" type="slidenum">
              <a:t>14</a:t>
            </a:fld>
            <a:endParaRPr lang="en-US"/>
          </a:p>
        </p:txBody>
      </p:sp>
    </p:spTree>
    <p:extLst>
      <p:ext uri="{BB962C8B-B14F-4D97-AF65-F5344CB8AC3E}">
        <p14:creationId xmlns:p14="http://schemas.microsoft.com/office/powerpoint/2010/main" val="3822171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07823-8516-D1C8-A334-EF347CFF57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140491-6084-72F9-B25B-01368A096B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2AE86E-177B-98EE-39D8-0EB1E37485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81A833-9FD9-D480-7647-1CF397994B9B}"/>
              </a:ext>
            </a:extLst>
          </p:cNvPr>
          <p:cNvSpPr>
            <a:spLocks noGrp="1"/>
          </p:cNvSpPr>
          <p:nvPr>
            <p:ph type="sldNum" sz="quarter" idx="5"/>
          </p:nvPr>
        </p:nvSpPr>
        <p:spPr/>
        <p:txBody>
          <a:bodyPr/>
          <a:lstStyle/>
          <a:p>
            <a:fld id="{BC449295-1485-4959-AD36-D63C779DA7A7}" type="slidenum">
              <a:t>15</a:t>
            </a:fld>
            <a:endParaRPr lang="en-US"/>
          </a:p>
        </p:txBody>
      </p:sp>
    </p:spTree>
    <p:extLst>
      <p:ext uri="{BB962C8B-B14F-4D97-AF65-F5344CB8AC3E}">
        <p14:creationId xmlns:p14="http://schemas.microsoft.com/office/powerpoint/2010/main" val="3488348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Fire Commission’s draft municipal fire department budget indicates that projected expenses are a little over one million dollars higher than what the four fire districts currently raise in combined revenue. While this figure is frequently cited, the report itself explains that the budget was intentionally constructed using conservative, high-side assumptions. These assumptions include placing all firefighters at the top step of their pay scales, assuming universal enrollment in the most expensive family health insurance plans, and modeling benefit costs at their maximum levels. In practice, municipal budgets rarely reflect such uniform peak costs. As a result, the apparent $1M gap should be understood as a worst-case planning buffer rather than a precise or expected deficit. When normalized compensation assumptions and documented savings are applied, the financial picture shifts significantly toward break-even or modest surplus. This distinction is critical for policymakers, because it reframes the municipal budget from an expansionary cost increase to a restructured and more stable allocation of resources already being paid for by taxpayers.</a:t>
            </a:r>
          </a:p>
        </p:txBody>
      </p:sp>
      <p:sp>
        <p:nvSpPr>
          <p:cNvPr id="4" name="Slide Number Placeholder 3"/>
          <p:cNvSpPr>
            <a:spLocks noGrp="1"/>
          </p:cNvSpPr>
          <p:nvPr>
            <p:ph type="sldNum" sz="quarter" idx="5"/>
          </p:nvPr>
        </p:nvSpPr>
        <p:spPr/>
        <p:txBody>
          <a:bodyPr/>
          <a:lstStyle/>
          <a:p>
            <a:fld id="{BC449295-1485-4959-AD36-D63C779DA7A7}" type="slidenum">
              <a:t>16</a:t>
            </a:fld>
            <a:endParaRPr lang="en-US"/>
          </a:p>
        </p:txBody>
      </p:sp>
    </p:spTree>
    <p:extLst>
      <p:ext uri="{BB962C8B-B14F-4D97-AF65-F5344CB8AC3E}">
        <p14:creationId xmlns:p14="http://schemas.microsoft.com/office/powerpoint/2010/main" val="125119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E9F91-E15B-04CC-C596-71B4B97CDF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BD1DD-D63A-EE73-7382-B3A13F280F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C709E2-A95A-97BA-0795-B2C5933739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1A4D04-2854-9152-C5AC-C031FA25FDA3}"/>
              </a:ext>
            </a:extLst>
          </p:cNvPr>
          <p:cNvSpPr>
            <a:spLocks noGrp="1"/>
          </p:cNvSpPr>
          <p:nvPr>
            <p:ph type="sldNum" sz="quarter" idx="5"/>
          </p:nvPr>
        </p:nvSpPr>
        <p:spPr/>
        <p:txBody>
          <a:bodyPr/>
          <a:lstStyle/>
          <a:p>
            <a:fld id="{BC449295-1485-4959-AD36-D63C779DA7A7}" type="slidenum">
              <a:t>17</a:t>
            </a:fld>
            <a:endParaRPr lang="en-US"/>
          </a:p>
        </p:txBody>
      </p:sp>
    </p:spTree>
    <p:extLst>
      <p:ext uri="{BB962C8B-B14F-4D97-AF65-F5344CB8AC3E}">
        <p14:creationId xmlns:p14="http://schemas.microsoft.com/office/powerpoint/2010/main" val="3393089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40EB6-D08D-0ABA-D7A6-793F824B1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71972E-2A3B-A7FD-6C14-F31D7D7A0D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B5B61A-1F77-3C21-FE6B-B620BFDB3D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680933-0BE7-9BB4-3512-5DCEE7D2963C}"/>
              </a:ext>
            </a:extLst>
          </p:cNvPr>
          <p:cNvSpPr>
            <a:spLocks noGrp="1"/>
          </p:cNvSpPr>
          <p:nvPr>
            <p:ph type="sldNum" sz="quarter" idx="5"/>
          </p:nvPr>
        </p:nvSpPr>
        <p:spPr/>
        <p:txBody>
          <a:bodyPr/>
          <a:lstStyle/>
          <a:p>
            <a:fld id="{BC449295-1485-4959-AD36-D63C779DA7A7}" type="slidenum">
              <a:t>18</a:t>
            </a:fld>
            <a:endParaRPr lang="en-US"/>
          </a:p>
        </p:txBody>
      </p:sp>
    </p:spTree>
    <p:extLst>
      <p:ext uri="{BB962C8B-B14F-4D97-AF65-F5344CB8AC3E}">
        <p14:creationId xmlns:p14="http://schemas.microsoft.com/office/powerpoint/2010/main" val="2476135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central finding of the Commission’s analysis is that the current four-district system carries substantial built-in duplication that produces no corresponding public safety benefit. Each district maintains its own audit services, legal counsel, payroll processing, tax collection, clerical staff, and administrative leadership. The report estimates that consolidating these functions into a single municipal department would save approximately $455,000 annually in administrative costs alone. Additional savings result from leadership consolidation. The current structure supports multiple chief-level positions, including at least one chief whose compensation is significantly lower than a typical full-time municipal chief. When these roles are consolidated into a single chief with a clear chain of command, realistic net savings are estimated in the range of $175,000 to $225,000 per year. Further efficiencies are expected from unified purchasing and maintenance contracts for apparatus, equipment, facilities, and services. Exact savings require competitive rebidding. These savings are recurring, structural, and independent of service reductions. Importantly, they create fiscal capacity that can be reinvested into staffing, apparatus availability, and response time improvements without increasing the overall tax burden beyond historical norms.
</a:t>
            </a:r>
          </a:p>
        </p:txBody>
      </p:sp>
      <p:sp>
        <p:nvSpPr>
          <p:cNvPr id="4" name="Slide Number Placeholder 3"/>
          <p:cNvSpPr>
            <a:spLocks noGrp="1"/>
          </p:cNvSpPr>
          <p:nvPr>
            <p:ph type="sldNum" sz="quarter" idx="5"/>
          </p:nvPr>
        </p:nvSpPr>
        <p:spPr/>
        <p:txBody>
          <a:bodyPr/>
          <a:lstStyle/>
          <a:p>
            <a:fld id="{CF7AEB4D-A8D2-45D7-835B-AA1F961A153C}" type="slidenum">
              <a:t>19</a:t>
            </a:fld>
            <a:endParaRPr lang="en-US"/>
          </a:p>
        </p:txBody>
      </p:sp>
    </p:spTree>
    <p:extLst>
      <p:ext uri="{BB962C8B-B14F-4D97-AF65-F5344CB8AC3E}">
        <p14:creationId xmlns:p14="http://schemas.microsoft.com/office/powerpoint/2010/main" val="1390534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CF7AEB4D-A8D2-45D7-835B-AA1F961A153C}" type="slidenum">
              <a:t>20</a:t>
            </a:fld>
            <a:endParaRPr lang="en-US"/>
          </a:p>
        </p:txBody>
      </p:sp>
    </p:spTree>
    <p:extLst>
      <p:ext uri="{BB962C8B-B14F-4D97-AF65-F5344CB8AC3E}">
        <p14:creationId xmlns:p14="http://schemas.microsoft.com/office/powerpoint/2010/main" val="2726777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9EB79-D2E6-7DE9-C697-0F5398E0EB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052E0A-D6DB-B05B-D5DE-AEA821E5D2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55610-1B1E-C46C-C54B-C82D63A7C8A8}"/>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EFEE3EA4-A008-1A91-985A-50A346E28B5F}"/>
              </a:ext>
            </a:extLst>
          </p:cNvPr>
          <p:cNvSpPr>
            <a:spLocks noGrp="1"/>
          </p:cNvSpPr>
          <p:nvPr>
            <p:ph type="sldNum" sz="quarter" idx="5"/>
          </p:nvPr>
        </p:nvSpPr>
        <p:spPr/>
        <p:txBody>
          <a:bodyPr/>
          <a:lstStyle/>
          <a:p>
            <a:fld id="{CF7AEB4D-A8D2-45D7-835B-AA1F961A153C}" type="slidenum">
              <a:t>21</a:t>
            </a:fld>
            <a:endParaRPr lang="en-US"/>
          </a:p>
        </p:txBody>
      </p:sp>
    </p:spTree>
    <p:extLst>
      <p:ext uri="{BB962C8B-B14F-4D97-AF65-F5344CB8AC3E}">
        <p14:creationId xmlns:p14="http://schemas.microsoft.com/office/powerpoint/2010/main" val="3863725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0BC56-B0AC-8022-C1D8-BC7F39715C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B54ECD-8596-368B-2CC6-241AA710D8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E33A82-43C4-86F0-526F-0827D54E1A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B73D33-2D98-E374-A6AD-6C7FEF48B68C}"/>
              </a:ext>
            </a:extLst>
          </p:cNvPr>
          <p:cNvSpPr>
            <a:spLocks noGrp="1"/>
          </p:cNvSpPr>
          <p:nvPr>
            <p:ph type="sldNum" sz="quarter" idx="5"/>
          </p:nvPr>
        </p:nvSpPr>
        <p:spPr/>
        <p:txBody>
          <a:bodyPr/>
          <a:lstStyle/>
          <a:p>
            <a:fld id="{CF7AEB4D-A8D2-45D7-835B-AA1F961A153C}" type="slidenum">
              <a:t>22</a:t>
            </a:fld>
            <a:endParaRPr lang="en-US"/>
          </a:p>
        </p:txBody>
      </p:sp>
    </p:spTree>
    <p:extLst>
      <p:ext uri="{BB962C8B-B14F-4D97-AF65-F5344CB8AC3E}">
        <p14:creationId xmlns:p14="http://schemas.microsoft.com/office/powerpoint/2010/main" val="759744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1DD42-642F-61E2-C536-1054EA3B7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758C38-6708-6027-0A33-058914254E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2736B4-7795-5305-9E89-E4A5602752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BAC126-A45D-027B-AC14-7580ED9682CF}"/>
              </a:ext>
            </a:extLst>
          </p:cNvPr>
          <p:cNvSpPr>
            <a:spLocks noGrp="1"/>
          </p:cNvSpPr>
          <p:nvPr>
            <p:ph type="sldNum" sz="quarter" idx="5"/>
          </p:nvPr>
        </p:nvSpPr>
        <p:spPr/>
        <p:txBody>
          <a:bodyPr/>
          <a:lstStyle/>
          <a:p>
            <a:fld id="{CF7AEB4D-A8D2-45D7-835B-AA1F961A153C}" type="slidenum">
              <a:t>23</a:t>
            </a:fld>
            <a:endParaRPr lang="en-US"/>
          </a:p>
        </p:txBody>
      </p:sp>
    </p:spTree>
    <p:extLst>
      <p:ext uri="{BB962C8B-B14F-4D97-AF65-F5344CB8AC3E}">
        <p14:creationId xmlns:p14="http://schemas.microsoft.com/office/powerpoint/2010/main" val="3290698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AEB4D-A8D2-45D7-835B-AA1F961A153C}" type="slidenum">
              <a:t>3</a:t>
            </a:fld>
            <a:endParaRPr lang="en-US"/>
          </a:p>
        </p:txBody>
      </p:sp>
    </p:spTree>
    <p:extLst>
      <p:ext uri="{BB962C8B-B14F-4D97-AF65-F5344CB8AC3E}">
        <p14:creationId xmlns:p14="http://schemas.microsoft.com/office/powerpoint/2010/main" val="1686075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Fire Commission’s analysis makes clear that the municipal fire department model offers Coventry substantial advantages over the existing four-district system. Financially, it eliminates redundant administration, improves oversight, and converts inefficiency into recurring savings that can be reinvested into public safety. Operationally, it stabilizes staffing, restores critical apparatus, improves response times, and reduces dependence on fragile mutual aid arrangements. From a governance standpoint, it places accountability squarely with elected Town leadership, ensuring transparency, consistent budgeting, and professional management. Importantly, the municipal model also promotes equity: every resident receives the same level of fire and EMS service at the same tax rate, regardless of historical district boundaries. The alternative—maintaining the status quo—perpetuates instability, uneven service, and growing risk, particularly as Coventry continues to grow and age. Abolishing the four fire districts is not about diminishing local identity; it is about modernizing essential services to meet current and future needs. Based on the findings, the municipal fire department is financially viable, operationally superior, and strategically necessary to protect the safety and fiscal health of the Town of Coventry.
</a:t>
            </a:r>
          </a:p>
        </p:txBody>
      </p:sp>
      <p:sp>
        <p:nvSpPr>
          <p:cNvPr id="4" name="Slide Number Placeholder 3"/>
          <p:cNvSpPr>
            <a:spLocks noGrp="1"/>
          </p:cNvSpPr>
          <p:nvPr>
            <p:ph type="sldNum" sz="quarter" idx="5"/>
          </p:nvPr>
        </p:nvSpPr>
        <p:spPr/>
        <p:txBody>
          <a:bodyPr/>
          <a:lstStyle/>
          <a:p>
            <a:fld id="{CF7AEB4D-A8D2-45D7-835B-AA1F961A153C}" type="slidenum">
              <a:t>24</a:t>
            </a:fld>
            <a:endParaRPr lang="en-US"/>
          </a:p>
        </p:txBody>
      </p:sp>
    </p:spTree>
    <p:extLst>
      <p:ext uri="{BB962C8B-B14F-4D97-AF65-F5344CB8AC3E}">
        <p14:creationId xmlns:p14="http://schemas.microsoft.com/office/powerpoint/2010/main" val="1195472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4B8B3-8670-5BDC-51F0-1AF9ACDA43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118378-94A8-C6AA-60DE-EDA1941CB0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0FC072-9948-C586-69E4-FC92B1364C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25E34A-E4D2-3780-EEA2-D747E881C9D4}"/>
              </a:ext>
            </a:extLst>
          </p:cNvPr>
          <p:cNvSpPr>
            <a:spLocks noGrp="1"/>
          </p:cNvSpPr>
          <p:nvPr>
            <p:ph type="sldNum" sz="quarter" idx="5"/>
          </p:nvPr>
        </p:nvSpPr>
        <p:spPr/>
        <p:txBody>
          <a:bodyPr/>
          <a:lstStyle/>
          <a:p>
            <a:fld id="{CF7AEB4D-A8D2-45D7-835B-AA1F961A153C}" type="slidenum">
              <a:t>25</a:t>
            </a:fld>
            <a:endParaRPr lang="en-US"/>
          </a:p>
        </p:txBody>
      </p:sp>
    </p:spTree>
    <p:extLst>
      <p:ext uri="{BB962C8B-B14F-4D97-AF65-F5344CB8AC3E}">
        <p14:creationId xmlns:p14="http://schemas.microsoft.com/office/powerpoint/2010/main" val="839775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05930-A3A2-DCA7-D0E5-CF5FB212A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7D2FEB-E82F-69C3-7BA3-77B0D9A689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CE0C6C-0BA5-1910-AE6D-30BB805DED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274030-1A81-5DDA-CC50-4D5A1BF6F98D}"/>
              </a:ext>
            </a:extLst>
          </p:cNvPr>
          <p:cNvSpPr>
            <a:spLocks noGrp="1"/>
          </p:cNvSpPr>
          <p:nvPr>
            <p:ph type="sldNum" sz="quarter" idx="5"/>
          </p:nvPr>
        </p:nvSpPr>
        <p:spPr/>
        <p:txBody>
          <a:bodyPr/>
          <a:lstStyle/>
          <a:p>
            <a:fld id="{CF7AEB4D-A8D2-45D7-835B-AA1F961A153C}" type="slidenum">
              <a:t>26</a:t>
            </a:fld>
            <a:endParaRPr lang="en-US"/>
          </a:p>
        </p:txBody>
      </p:sp>
    </p:spTree>
    <p:extLst>
      <p:ext uri="{BB962C8B-B14F-4D97-AF65-F5344CB8AC3E}">
        <p14:creationId xmlns:p14="http://schemas.microsoft.com/office/powerpoint/2010/main" val="3774694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significant operational challenges identified by the Commission is the decline in available staffing relative to service demand. Over time, the number of full‑time firefighters has decreased while emergency call volumes have increased. This imbalance places strain on on‑duty crews, increases overtime reliance, and reduces flexibility when multiple incidents occur simultaneously. In practical terms, fewer firefighters on scene can affect the ability to meet nationally recognized response and staffing standards, particularly for structure fires and complex rescues. Staffing shortages also heighten safety risks for responders, who may be required to operate with smaller crews under hazardous conditions. From an organizational perspective, chronic understaffing can contribute to burnout, retention challenges, and difficulty maintaining specialized skills. The Commission’s findings suggest that staffing issues are not isolated to a single district but reflect a broader structural challenge inherent in the current model. Addressing these trends requires a system capable of pooling personnel resources, standardizing deployment, and planning staffing levels on a townwide basis rather than within individual districts.</a:t>
            </a:r>
          </a:p>
        </p:txBody>
      </p:sp>
      <p:sp>
        <p:nvSpPr>
          <p:cNvPr id="4" name="Slide Number Placeholder 3"/>
          <p:cNvSpPr>
            <a:spLocks noGrp="1"/>
          </p:cNvSpPr>
          <p:nvPr>
            <p:ph type="sldNum" sz="quarter" idx="5"/>
          </p:nvPr>
        </p:nvSpPr>
        <p:spPr/>
        <p:txBody>
          <a:bodyPr/>
          <a:lstStyle/>
          <a:p>
            <a:fld id="{BC449295-1485-4959-AD36-D63C779DA7A7}" type="slidenum">
              <a:t>6</a:t>
            </a:fld>
            <a:endParaRPr lang="en-US"/>
          </a:p>
        </p:txBody>
      </p:sp>
    </p:spTree>
    <p:extLst>
      <p:ext uri="{BB962C8B-B14F-4D97-AF65-F5344CB8AC3E}">
        <p14:creationId xmlns:p14="http://schemas.microsoft.com/office/powerpoint/2010/main" val="490779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Response time is a critical indicator of fire and EMS performance, directly influencing outcomes for medical emergencies, fires, and rescues. The Commission identified concerns that response times can vary significantly depending on location, staffing availability, and concurrent call volume. In a fragmented system, the closest or most appropriate resources may not always be immediately available under unified command, requiring reliance on mutual aid. While mutual aid is an essential component of regional public safety, routine dependence on it can indicate underlying capacity issues. Inconsistent response capability can undermine public confidence and create perceptions of inequity between different areas of town. Moreover, longer response times can escalate the severity of incidents, increasing property damage and risk to life. The Commission emphasized that improving service consistency is not solely a function of adding resources but also of optimizing deployment, coordination, and governance. A system designed to manage resources centrally has greater potential to reduce variability and ensure that service standards are applied uniformly across the community.</a:t>
            </a:r>
          </a:p>
        </p:txBody>
      </p:sp>
      <p:sp>
        <p:nvSpPr>
          <p:cNvPr id="4" name="Slide Number Placeholder 3"/>
          <p:cNvSpPr>
            <a:spLocks noGrp="1"/>
          </p:cNvSpPr>
          <p:nvPr>
            <p:ph type="sldNum" sz="quarter" idx="5"/>
          </p:nvPr>
        </p:nvSpPr>
        <p:spPr/>
        <p:txBody>
          <a:bodyPr/>
          <a:lstStyle/>
          <a:p>
            <a:fld id="{BC449295-1485-4959-AD36-D63C779DA7A7}" type="slidenum">
              <a:t>7</a:t>
            </a:fld>
            <a:endParaRPr lang="en-US"/>
          </a:p>
        </p:txBody>
      </p:sp>
    </p:spTree>
    <p:extLst>
      <p:ext uri="{BB962C8B-B14F-4D97-AF65-F5344CB8AC3E}">
        <p14:creationId xmlns:p14="http://schemas.microsoft.com/office/powerpoint/2010/main" val="209931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449295-1485-4959-AD36-D63C779DA7A7}" type="slidenum">
              <a:t>8</a:t>
            </a:fld>
            <a:endParaRPr lang="en-US"/>
          </a:p>
        </p:txBody>
      </p:sp>
    </p:spTree>
    <p:extLst>
      <p:ext uri="{BB962C8B-B14F-4D97-AF65-F5344CB8AC3E}">
        <p14:creationId xmlns:p14="http://schemas.microsoft.com/office/powerpoint/2010/main" val="3748736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ED81A-C214-3F90-7693-D925DCB684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81C2CE-A445-46D1-343F-BE4B5016C3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68FE2D-C405-094D-A646-6CA9619DB28C}"/>
              </a:ext>
            </a:extLst>
          </p:cNvPr>
          <p:cNvSpPr>
            <a:spLocks noGrp="1"/>
          </p:cNvSpPr>
          <p:nvPr>
            <p:ph type="body" idx="1"/>
          </p:nvPr>
        </p:nvSpPr>
        <p:spPr/>
        <p:txBody>
          <a:bodyPr/>
          <a:lstStyle/>
          <a:p>
            <a:r>
              <a:rPr lang="en-US" dirty="0"/>
              <a:t>Mutual aid agreements are a vital element of fire service operations, enabling communities to support one another during major incidents or periods of high demand. However, the Commission noted that Coventry’s districts rely on mutual aid not only for large scale events but also to meet routine operational needs. This level of dependence raises concerns about baseline capacity within the Town. Frequent mutual aid usage can strain neighboring departments and reduce overall regional resilience, particularly if multiple jurisdictions face simultaneous emergencies. It can also complicate accountability, as response outcomes depend on entities outside the Town’s direct control. From a planning standpoint, heavy reliance on mutual aid makes it more difficult to assess true service costs and staffing needs. The Commission viewed this pattern as a symptom of structural limitations rather than a failure of personnel, reinforcing the need to evaluate whether a more integrated service model could better support both Coventry and its regional partners.</a:t>
            </a:r>
          </a:p>
        </p:txBody>
      </p:sp>
      <p:sp>
        <p:nvSpPr>
          <p:cNvPr id="4" name="Slide Number Placeholder 3">
            <a:extLst>
              <a:ext uri="{FF2B5EF4-FFF2-40B4-BE49-F238E27FC236}">
                <a16:creationId xmlns:a16="http://schemas.microsoft.com/office/drawing/2014/main" id="{4A2583E9-DC42-9359-EE50-E6BE473AD40F}"/>
              </a:ext>
            </a:extLst>
          </p:cNvPr>
          <p:cNvSpPr>
            <a:spLocks noGrp="1"/>
          </p:cNvSpPr>
          <p:nvPr>
            <p:ph type="sldNum" sz="quarter" idx="5"/>
          </p:nvPr>
        </p:nvSpPr>
        <p:spPr/>
        <p:txBody>
          <a:bodyPr/>
          <a:lstStyle/>
          <a:p>
            <a:fld id="{BC449295-1485-4959-AD36-D63C779DA7A7}" type="slidenum">
              <a:t>9</a:t>
            </a:fld>
            <a:endParaRPr lang="en-US"/>
          </a:p>
        </p:txBody>
      </p:sp>
    </p:spTree>
    <p:extLst>
      <p:ext uri="{BB962C8B-B14F-4D97-AF65-F5344CB8AC3E}">
        <p14:creationId xmlns:p14="http://schemas.microsoft.com/office/powerpoint/2010/main" val="856077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449295-1485-4959-AD36-D63C779DA7A7}" type="slidenum">
              <a:t>11</a:t>
            </a:fld>
            <a:endParaRPr lang="en-US"/>
          </a:p>
        </p:txBody>
      </p:sp>
    </p:spTree>
    <p:extLst>
      <p:ext uri="{BB962C8B-B14F-4D97-AF65-F5344CB8AC3E}">
        <p14:creationId xmlns:p14="http://schemas.microsoft.com/office/powerpoint/2010/main" val="3326586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BCA7B-0AB9-C736-B01F-B457937250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BF67AB-71EC-A152-BF8D-4BEAAB2DF9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EDF736-8A77-1E02-4C2B-E9E3712051F9}"/>
              </a:ext>
            </a:extLst>
          </p:cNvPr>
          <p:cNvSpPr>
            <a:spLocks noGrp="1"/>
          </p:cNvSpPr>
          <p:nvPr>
            <p:ph type="body" idx="1"/>
          </p:nvPr>
        </p:nvSpPr>
        <p:spPr/>
        <p:txBody>
          <a:bodyPr/>
          <a:lstStyle/>
          <a:p>
            <a:r>
              <a:rPr lang="en-US" dirty="0"/>
              <a:t>A central theme in the Commission’s work is the alignment of authority with responsibility. While the Town Council is ultimately accountable for public safety, it currently lacks direct control over fire service operations and finances. This misalignment limits the Town’s ability to set consistent policy, enforce standards, and respond decisively to emerging risks. A municipal department model would place governance, budgeting, and operational oversight under the Town, creating a clearer chain of accountability. Such a shift would also require the Town to assume responsibility for labor agreements, capital planning, and long‑term liabilities. </a:t>
            </a:r>
          </a:p>
        </p:txBody>
      </p:sp>
      <p:sp>
        <p:nvSpPr>
          <p:cNvPr id="4" name="Slide Number Placeholder 3">
            <a:extLst>
              <a:ext uri="{FF2B5EF4-FFF2-40B4-BE49-F238E27FC236}">
                <a16:creationId xmlns:a16="http://schemas.microsoft.com/office/drawing/2014/main" id="{85AC6885-991D-15BD-E219-45A57B24108E}"/>
              </a:ext>
            </a:extLst>
          </p:cNvPr>
          <p:cNvSpPr>
            <a:spLocks noGrp="1"/>
          </p:cNvSpPr>
          <p:nvPr>
            <p:ph type="sldNum" sz="quarter" idx="5"/>
          </p:nvPr>
        </p:nvSpPr>
        <p:spPr/>
        <p:txBody>
          <a:bodyPr/>
          <a:lstStyle/>
          <a:p>
            <a:fld id="{BC449295-1485-4959-AD36-D63C779DA7A7}" type="slidenum">
              <a:t>12</a:t>
            </a:fld>
            <a:endParaRPr lang="en-US"/>
          </a:p>
        </p:txBody>
      </p:sp>
    </p:spTree>
    <p:extLst>
      <p:ext uri="{BB962C8B-B14F-4D97-AF65-F5344CB8AC3E}">
        <p14:creationId xmlns:p14="http://schemas.microsoft.com/office/powerpoint/2010/main" val="265716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3B97F-2D61-D45A-6AEE-CCF829D5CE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3DEB4D-75EC-5BEB-A0F4-8BADE7A812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0D8AFD-0C1F-AB9E-940F-A65FC6EE81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E4D3C0-3E09-C7DE-67B8-BA5C76945BDC}"/>
              </a:ext>
            </a:extLst>
          </p:cNvPr>
          <p:cNvSpPr>
            <a:spLocks noGrp="1"/>
          </p:cNvSpPr>
          <p:nvPr>
            <p:ph type="sldNum" sz="quarter" idx="5"/>
          </p:nvPr>
        </p:nvSpPr>
        <p:spPr/>
        <p:txBody>
          <a:bodyPr/>
          <a:lstStyle/>
          <a:p>
            <a:fld id="{BC449295-1485-4959-AD36-D63C779DA7A7}" type="slidenum">
              <a:t>13</a:t>
            </a:fld>
            <a:endParaRPr lang="en-US"/>
          </a:p>
        </p:txBody>
      </p:sp>
    </p:spTree>
    <p:extLst>
      <p:ext uri="{BB962C8B-B14F-4D97-AF65-F5344CB8AC3E}">
        <p14:creationId xmlns:p14="http://schemas.microsoft.com/office/powerpoint/2010/main" val="1642601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855720" y="1605915"/>
            <a:ext cx="4480560" cy="2468880"/>
          </a:xfrm>
        </p:spPr>
        <p:txBody>
          <a:bodyPr anchor="b" anchorCtr="0">
            <a:normAutofit/>
          </a:bodyPr>
          <a:lstStyle>
            <a:lvl1pPr algn="ctr">
              <a:lnSpc>
                <a:spcPct val="100000"/>
              </a:lnSpc>
              <a:defRPr sz="48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21480" y="4245427"/>
            <a:ext cx="3749040" cy="1463040"/>
          </a:xfrm>
        </p:spPr>
        <p:txBody>
          <a:bodyPr anchor="t" anchorCtr="0">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Oval 3">
            <a:extLst>
              <a:ext uri="{FF2B5EF4-FFF2-40B4-BE49-F238E27FC236}">
                <a16:creationId xmlns:a16="http://schemas.microsoft.com/office/drawing/2014/main" id="{185E30E4-6ABC-717D-EDA7-C6A92FCDB0F6}"/>
              </a:ext>
            </a:extLst>
          </p:cNvPr>
          <p:cNvSpPr>
            <a:spLocks noChangeAspect="1"/>
          </p:cNvSpPr>
          <p:nvPr userDrawn="1"/>
        </p:nvSpPr>
        <p:spPr>
          <a:xfrm>
            <a:off x="3069336" y="402336"/>
            <a:ext cx="6053328" cy="6053328"/>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A06B797E-AAB7-2FA3-8ADB-E0218F350D22}"/>
              </a:ext>
            </a:extLst>
          </p:cNvPr>
          <p:cNvCxnSpPr>
            <a:cxnSpLocks/>
          </p:cNvCxnSpPr>
          <p:nvPr/>
        </p:nvCxnSpPr>
        <p:spPr>
          <a:xfrm flipV="1">
            <a:off x="6096000" y="0"/>
            <a:ext cx="0" cy="4023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E586E34-FF91-68B8-CAEC-F84AD2DEEDB2}"/>
              </a:ext>
            </a:extLst>
          </p:cNvPr>
          <p:cNvCxnSpPr>
            <a:cxnSpLocks/>
          </p:cNvCxnSpPr>
          <p:nvPr userDrawn="1"/>
        </p:nvCxnSpPr>
        <p:spPr>
          <a:xfrm flipV="1">
            <a:off x="6096000" y="6455664"/>
            <a:ext cx="0" cy="4023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CE8CCB10-9F99-49CE-839A-D1D1C8B51CC8}"/>
              </a:ext>
            </a:extLst>
          </p:cNvPr>
          <p:cNvGrpSpPr/>
          <p:nvPr userDrawn="1"/>
        </p:nvGrpSpPr>
        <p:grpSpPr>
          <a:xfrm>
            <a:off x="803185" y="0"/>
            <a:ext cx="10585629" cy="6858000"/>
            <a:chOff x="803185" y="0"/>
            <a:chExt cx="10585629" cy="6858000"/>
          </a:xfrm>
        </p:grpSpPr>
        <p:cxnSp>
          <p:nvCxnSpPr>
            <p:cNvPr id="14" name="Straight Connector 13">
              <a:extLst>
                <a:ext uri="{FF2B5EF4-FFF2-40B4-BE49-F238E27FC236}">
                  <a16:creationId xmlns:a16="http://schemas.microsoft.com/office/drawing/2014/main" id="{B72BBAB3-D3B1-A927-AFB7-E23615F2CD58}"/>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A581A57-E7BF-DC2D-2E40-FD3FB95BA77E}"/>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602E52-B25B-C787-B432-FAE138B19417}"/>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213978C-81F6-A536-CE48-A5BCDCD8424B}"/>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39441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130040" y="2103120"/>
            <a:ext cx="3931920" cy="2011680"/>
          </a:xfrm>
        </p:spPr>
        <p:txBody>
          <a:bodyPr anchor="b" anchorCtr="0">
            <a:noAutofit/>
          </a:bodyPr>
          <a:lstStyle>
            <a:lvl1pPr algn="ctr">
              <a:lnSpc>
                <a:spcPct val="100000"/>
              </a:lnSpc>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724400" y="4177393"/>
            <a:ext cx="2743200" cy="1097280"/>
          </a:xfrm>
        </p:spPr>
        <p:txBody>
          <a:bodyPr anchor="t" anchorCtr="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9" name="Group 8">
            <a:extLst>
              <a:ext uri="{FF2B5EF4-FFF2-40B4-BE49-F238E27FC236}">
                <a16:creationId xmlns:a16="http://schemas.microsoft.com/office/drawing/2014/main" id="{8539BFE6-4C9C-5B1E-ED2D-D672723D9480}"/>
              </a:ext>
            </a:extLst>
          </p:cNvPr>
          <p:cNvGrpSpPr/>
          <p:nvPr userDrawn="1"/>
        </p:nvGrpSpPr>
        <p:grpSpPr>
          <a:xfrm>
            <a:off x="795290" y="400467"/>
            <a:ext cx="10603299" cy="6052793"/>
            <a:chOff x="795290" y="400467"/>
            <a:chExt cx="10603299" cy="6052793"/>
          </a:xfrm>
        </p:grpSpPr>
        <p:cxnSp>
          <p:nvCxnSpPr>
            <p:cNvPr id="10" name="Straight Connector 9">
              <a:extLst>
                <a:ext uri="{FF2B5EF4-FFF2-40B4-BE49-F238E27FC236}">
                  <a16:creationId xmlns:a16="http://schemas.microsoft.com/office/drawing/2014/main" id="{8E4F5756-0D00-A0C9-4813-70C9B7C191EE}"/>
                </a:ext>
              </a:extLst>
            </p:cNvPr>
            <p:cNvCxnSpPr>
              <a:cxnSpLocks/>
            </p:cNvCxnSpPr>
            <p:nvPr/>
          </p:nvCxnSpPr>
          <p:spPr>
            <a:xfrm>
              <a:off x="797169" y="966343"/>
              <a:ext cx="106014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2B78D9-04A0-2DE2-227F-950F1640461C}"/>
                </a:ext>
              </a:extLst>
            </p:cNvPr>
            <p:cNvCxnSpPr>
              <a:cxnSpLocks/>
            </p:cNvCxnSpPr>
            <p:nvPr/>
          </p:nvCxnSpPr>
          <p:spPr>
            <a:xfrm>
              <a:off x="795290" y="5893973"/>
              <a:ext cx="106014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F1CFAC1-EF4C-3A94-56C0-11F4FA3BBF8D}"/>
                </a:ext>
              </a:extLst>
            </p:cNvPr>
            <p:cNvCxnSpPr>
              <a:cxnSpLocks/>
            </p:cNvCxnSpPr>
            <p:nvPr/>
          </p:nvCxnSpPr>
          <p:spPr>
            <a:xfrm>
              <a:off x="6096000" y="400467"/>
              <a:ext cx="0" cy="5658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8629CBD-3927-3D28-1F30-9F6EA7453827}"/>
                </a:ext>
              </a:extLst>
            </p:cNvPr>
            <p:cNvCxnSpPr>
              <a:cxnSpLocks/>
            </p:cNvCxnSpPr>
            <p:nvPr/>
          </p:nvCxnSpPr>
          <p:spPr>
            <a:xfrm>
              <a:off x="6096000" y="5887384"/>
              <a:ext cx="0" cy="5658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Oval 10">
            <a:extLst>
              <a:ext uri="{FF2B5EF4-FFF2-40B4-BE49-F238E27FC236}">
                <a16:creationId xmlns:a16="http://schemas.microsoft.com/office/drawing/2014/main" id="{588387A3-E4C6-1FA3-B53D-8321DABF7F57}"/>
              </a:ext>
            </a:extLst>
          </p:cNvPr>
          <p:cNvSpPr/>
          <p:nvPr userDrawn="1"/>
        </p:nvSpPr>
        <p:spPr>
          <a:xfrm>
            <a:off x="3635480" y="966343"/>
            <a:ext cx="4921041" cy="4921041"/>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CD347A20-E5CE-D48A-532A-43A9AE6D845E}"/>
              </a:ext>
            </a:extLst>
          </p:cNvPr>
          <p:cNvGrpSpPr/>
          <p:nvPr userDrawn="1"/>
        </p:nvGrpSpPr>
        <p:grpSpPr>
          <a:xfrm>
            <a:off x="803185" y="0"/>
            <a:ext cx="10585629" cy="6858000"/>
            <a:chOff x="803185" y="0"/>
            <a:chExt cx="10585629" cy="6858000"/>
          </a:xfrm>
        </p:grpSpPr>
        <p:cxnSp>
          <p:nvCxnSpPr>
            <p:cNvPr id="17" name="Straight Connector 16">
              <a:extLst>
                <a:ext uri="{FF2B5EF4-FFF2-40B4-BE49-F238E27FC236}">
                  <a16:creationId xmlns:a16="http://schemas.microsoft.com/office/drawing/2014/main" id="{010530ED-939C-9AE3-E2AA-C67A3BAE2302}"/>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1E0B585-5421-AB6C-F2B4-387F4FCC3B84}"/>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7F59087-71C3-F7D4-40F9-C5030341EBF9}"/>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1F614F-4E8C-C510-F9CA-18D5C8F80009}"/>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997984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209800" y="1143000"/>
            <a:ext cx="7772400" cy="4572000"/>
          </a:xfrm>
        </p:spPr>
        <p:txBody>
          <a:bodyPr anchor="ctr" anchorCtr="0">
            <a:normAutofit/>
          </a:bodyPr>
          <a:lstStyle>
            <a:lvl1pPr algn="ctr">
              <a:defRPr sz="6000"/>
            </a:lvl1pPr>
          </a:lstStyle>
          <a:p>
            <a:r>
              <a:rPr lang="en-US"/>
              <a:t>Click to edit Master 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8DEF69A2-4F59-479F-BEF2-69F2219A16C9}" type="datetime1">
              <a:rPr lang="en-US" smtClean="0"/>
              <a:t>5/26/2026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grpSp>
        <p:nvGrpSpPr>
          <p:cNvPr id="3" name="Group 2">
            <a:extLst>
              <a:ext uri="{FF2B5EF4-FFF2-40B4-BE49-F238E27FC236}">
                <a16:creationId xmlns:a16="http://schemas.microsoft.com/office/drawing/2014/main" id="{48F319F3-7ADB-A297-31E7-B4ECAED75F6F}"/>
              </a:ext>
            </a:extLst>
          </p:cNvPr>
          <p:cNvGrpSpPr/>
          <p:nvPr/>
        </p:nvGrpSpPr>
        <p:grpSpPr>
          <a:xfrm>
            <a:off x="803185" y="0"/>
            <a:ext cx="10585629" cy="6858000"/>
            <a:chOff x="803185" y="0"/>
            <a:chExt cx="10585629" cy="6858000"/>
          </a:xfrm>
        </p:grpSpPr>
        <p:cxnSp>
          <p:nvCxnSpPr>
            <p:cNvPr id="7" name="Straight Connector 6">
              <a:extLst>
                <a:ext uri="{FF2B5EF4-FFF2-40B4-BE49-F238E27FC236}">
                  <a16:creationId xmlns:a16="http://schemas.microsoft.com/office/drawing/2014/main" id="{9342D09D-B576-2CDA-0E02-F693119B459C}"/>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E4725A-AB5F-A233-599A-4D9D5792EF7D}"/>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E93BF32-D165-B68D-46A9-E4857CC06E93}"/>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DFA350C-9C20-0040-6C52-924473C264D0}"/>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9890810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947160" y="1463040"/>
            <a:ext cx="4297680" cy="3931920"/>
          </a:xfrm>
        </p:spPr>
        <p:txBody>
          <a:bodyPr anchor="ctr" anchorCtr="0">
            <a:normAutofit/>
          </a:bodyPr>
          <a:lstStyle>
            <a:lvl1pPr algn="ctr">
              <a:defRPr sz="5000"/>
            </a:lvl1pPr>
          </a:lstStyle>
          <a:p>
            <a:r>
              <a:rPr lang="en-US"/>
              <a:t>Click to edit Master title style</a:t>
            </a:r>
          </a:p>
        </p:txBody>
      </p:sp>
      <p:sp>
        <p:nvSpPr>
          <p:cNvPr id="13" name="Footer Placeholder 12">
            <a:extLst>
              <a:ext uri="{FF2B5EF4-FFF2-40B4-BE49-F238E27FC236}">
                <a16:creationId xmlns:a16="http://schemas.microsoft.com/office/drawing/2014/main" id="{95EBEF67-1D90-5D54-354B-6412957B3BD7}"/>
              </a:ext>
            </a:extLst>
          </p:cNvPr>
          <p:cNvSpPr>
            <a:spLocks noGrp="1"/>
          </p:cNvSpPr>
          <p:nvPr>
            <p:ph type="ftr" sz="quarter" idx="11"/>
          </p:nvPr>
        </p:nvSpPr>
        <p:spPr/>
        <p:txBody>
          <a:bodyPr/>
          <a:lstStyle/>
          <a:p>
            <a:r>
              <a:rPr lang="en-US"/>
              <a:t>SAMPLE FOOTER TEXT</a:t>
            </a:r>
          </a:p>
        </p:txBody>
      </p:sp>
      <p:sp>
        <p:nvSpPr>
          <p:cNvPr id="12" name="Date Placeholder 11">
            <a:extLst>
              <a:ext uri="{FF2B5EF4-FFF2-40B4-BE49-F238E27FC236}">
                <a16:creationId xmlns:a16="http://schemas.microsoft.com/office/drawing/2014/main" id="{287A7C1D-E0BF-03ED-4BF5-BD5B7A5E2C20}"/>
              </a:ext>
            </a:extLst>
          </p:cNvPr>
          <p:cNvSpPr>
            <a:spLocks noGrp="1"/>
          </p:cNvSpPr>
          <p:nvPr>
            <p:ph type="dt" sz="half" idx="10"/>
          </p:nvPr>
        </p:nvSpPr>
        <p:spPr/>
        <p:txBody>
          <a:bodyPr/>
          <a:lstStyle/>
          <a:p>
            <a:fld id="{B06AB12F-C5D8-43C4-BBB0-DAFB57DF07E7}" type="datetime1">
              <a:rPr lang="en-US" smtClean="0"/>
              <a:t>5/26/2026</a:t>
            </a:fld>
            <a:endParaRPr lang="en-US"/>
          </a:p>
        </p:txBody>
      </p:sp>
      <p:sp>
        <p:nvSpPr>
          <p:cNvPr id="14" name="Slide Number Placeholder 13">
            <a:extLst>
              <a:ext uri="{FF2B5EF4-FFF2-40B4-BE49-F238E27FC236}">
                <a16:creationId xmlns:a16="http://schemas.microsoft.com/office/drawing/2014/main" id="{F13DCCFC-6C6C-BEE4-3288-E22430B7B05B}"/>
              </a:ext>
            </a:extLst>
          </p:cNvPr>
          <p:cNvSpPr>
            <a:spLocks noGrp="1"/>
          </p:cNvSpPr>
          <p:nvPr>
            <p:ph type="sldNum" sz="quarter" idx="12"/>
          </p:nvPr>
        </p:nvSpPr>
        <p:spPr/>
        <p:txBody>
          <a:bodyPr/>
          <a:lstStyle/>
          <a:p>
            <a:fld id="{CC057153-B650-4DEB-B370-79DDCFDCE934}" type="slidenum">
              <a:rPr lang="en-US" smtClean="0"/>
              <a:pPr/>
              <a:t>‹#›</a:t>
            </a:fld>
            <a:endParaRPr lang="en-US"/>
          </a:p>
        </p:txBody>
      </p:sp>
      <p:grpSp>
        <p:nvGrpSpPr>
          <p:cNvPr id="15" name="Group 14">
            <a:extLst>
              <a:ext uri="{FF2B5EF4-FFF2-40B4-BE49-F238E27FC236}">
                <a16:creationId xmlns:a16="http://schemas.microsoft.com/office/drawing/2014/main" id="{2364D07C-30EB-180E-ECA5-7D994FB6B458}"/>
              </a:ext>
            </a:extLst>
          </p:cNvPr>
          <p:cNvGrpSpPr/>
          <p:nvPr/>
        </p:nvGrpSpPr>
        <p:grpSpPr>
          <a:xfrm>
            <a:off x="801384" y="402336"/>
            <a:ext cx="10591869" cy="6053328"/>
            <a:chOff x="801384" y="402336"/>
            <a:chExt cx="10591869" cy="6053328"/>
          </a:xfrm>
        </p:grpSpPr>
        <p:sp>
          <p:nvSpPr>
            <p:cNvPr id="8" name="Oval 7">
              <a:extLst>
                <a:ext uri="{FF2B5EF4-FFF2-40B4-BE49-F238E27FC236}">
                  <a16:creationId xmlns:a16="http://schemas.microsoft.com/office/drawing/2014/main" id="{4A04066B-2A84-9323-C5DA-5B348302F471}"/>
                </a:ext>
              </a:extLst>
            </p:cNvPr>
            <p:cNvSpPr>
              <a:spLocks noChangeAspect="1"/>
            </p:cNvSpPr>
            <p:nvPr/>
          </p:nvSpPr>
          <p:spPr>
            <a:xfrm>
              <a:off x="3069336" y="402336"/>
              <a:ext cx="6053328" cy="6053328"/>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1ADA6AEC-ECB3-F1C7-E764-B8ADFE06411F}"/>
                </a:ext>
              </a:extLst>
            </p:cNvPr>
            <p:cNvCxnSpPr>
              <a:cxnSpLocks/>
            </p:cNvCxnSpPr>
            <p:nvPr/>
          </p:nvCxnSpPr>
          <p:spPr>
            <a:xfrm>
              <a:off x="801384" y="3421722"/>
              <a:ext cx="227058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80DB266-E37E-7698-DB7E-6D9E94BDFA72}"/>
                </a:ext>
              </a:extLst>
            </p:cNvPr>
            <p:cNvCxnSpPr>
              <a:cxnSpLocks/>
            </p:cNvCxnSpPr>
            <p:nvPr/>
          </p:nvCxnSpPr>
          <p:spPr>
            <a:xfrm>
              <a:off x="9122664" y="3421722"/>
              <a:ext cx="227058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219D4A54-15D9-3C99-7553-173F66B741B0}"/>
              </a:ext>
            </a:extLst>
          </p:cNvPr>
          <p:cNvGrpSpPr/>
          <p:nvPr/>
        </p:nvGrpSpPr>
        <p:grpSpPr>
          <a:xfrm>
            <a:off x="803185" y="0"/>
            <a:ext cx="10585629" cy="6858000"/>
            <a:chOff x="803185" y="0"/>
            <a:chExt cx="10585629" cy="6858000"/>
          </a:xfrm>
        </p:grpSpPr>
        <p:cxnSp>
          <p:nvCxnSpPr>
            <p:cNvPr id="4" name="Straight Connector 3">
              <a:extLst>
                <a:ext uri="{FF2B5EF4-FFF2-40B4-BE49-F238E27FC236}">
                  <a16:creationId xmlns:a16="http://schemas.microsoft.com/office/drawing/2014/main" id="{644712B6-CD65-6015-EC36-F8A05F355A6F}"/>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082FE47-168D-894B-9992-69DDA2764290}"/>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CB7F1E8-9C58-EB4B-7C58-F14781D8EA59}"/>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20AA4AF-279E-969C-C602-1D4B7466E4B9}"/>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988417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130040" y="1645920"/>
            <a:ext cx="3931920" cy="3566160"/>
          </a:xfrm>
        </p:spPr>
        <p:txBody>
          <a:bodyPr anchor="ctr" anchorCtr="0">
            <a:normAutofit/>
          </a:bodyPr>
          <a:lstStyle>
            <a:lvl1pPr algn="ctr">
              <a:defRPr sz="5000"/>
            </a:lvl1pPr>
          </a:lstStyle>
          <a:p>
            <a:r>
              <a:rPr lang="en-US"/>
              <a:t>Click to edit Master title style</a:t>
            </a:r>
          </a:p>
        </p:txBody>
      </p:sp>
      <p:sp>
        <p:nvSpPr>
          <p:cNvPr id="13" name="Footer Placeholder 12">
            <a:extLst>
              <a:ext uri="{FF2B5EF4-FFF2-40B4-BE49-F238E27FC236}">
                <a16:creationId xmlns:a16="http://schemas.microsoft.com/office/drawing/2014/main" id="{95EBEF67-1D90-5D54-354B-6412957B3BD7}"/>
              </a:ext>
            </a:extLst>
          </p:cNvPr>
          <p:cNvSpPr>
            <a:spLocks noGrp="1"/>
          </p:cNvSpPr>
          <p:nvPr>
            <p:ph type="ftr" sz="quarter" idx="11"/>
          </p:nvPr>
        </p:nvSpPr>
        <p:spPr/>
        <p:txBody>
          <a:bodyPr/>
          <a:lstStyle/>
          <a:p>
            <a:r>
              <a:rPr lang="en-US"/>
              <a:t>SAMPLE FOOTER TEXT</a:t>
            </a:r>
          </a:p>
        </p:txBody>
      </p:sp>
      <p:sp>
        <p:nvSpPr>
          <p:cNvPr id="12" name="Date Placeholder 11">
            <a:extLst>
              <a:ext uri="{FF2B5EF4-FFF2-40B4-BE49-F238E27FC236}">
                <a16:creationId xmlns:a16="http://schemas.microsoft.com/office/drawing/2014/main" id="{287A7C1D-E0BF-03ED-4BF5-BD5B7A5E2C20}"/>
              </a:ext>
            </a:extLst>
          </p:cNvPr>
          <p:cNvSpPr>
            <a:spLocks noGrp="1"/>
          </p:cNvSpPr>
          <p:nvPr>
            <p:ph type="dt" sz="half" idx="10"/>
          </p:nvPr>
        </p:nvSpPr>
        <p:spPr/>
        <p:txBody>
          <a:bodyPr/>
          <a:lstStyle/>
          <a:p>
            <a:fld id="{CFCAE280-1FAF-431A-AFCC-652D1D768935}" type="datetime1">
              <a:rPr lang="en-US" smtClean="0"/>
              <a:t>5/26/2026</a:t>
            </a:fld>
            <a:endParaRPr lang="en-US"/>
          </a:p>
        </p:txBody>
      </p:sp>
      <p:sp>
        <p:nvSpPr>
          <p:cNvPr id="14" name="Slide Number Placeholder 13">
            <a:extLst>
              <a:ext uri="{FF2B5EF4-FFF2-40B4-BE49-F238E27FC236}">
                <a16:creationId xmlns:a16="http://schemas.microsoft.com/office/drawing/2014/main" id="{F13DCCFC-6C6C-BEE4-3288-E22430B7B05B}"/>
              </a:ext>
            </a:extLst>
          </p:cNvPr>
          <p:cNvSpPr>
            <a:spLocks noGrp="1"/>
          </p:cNvSpPr>
          <p:nvPr>
            <p:ph type="sldNum" sz="quarter" idx="12"/>
          </p:nvPr>
        </p:nvSpPr>
        <p:spPr/>
        <p:txBody>
          <a:bodyPr/>
          <a:lstStyle/>
          <a:p>
            <a:fld id="{CC057153-B650-4DEB-B370-79DDCFDCE934}" type="slidenum">
              <a:rPr lang="en-US" smtClean="0"/>
              <a:pPr/>
              <a:t>‹#›</a:t>
            </a:fld>
            <a:endParaRPr lang="en-US"/>
          </a:p>
        </p:txBody>
      </p:sp>
      <p:grpSp>
        <p:nvGrpSpPr>
          <p:cNvPr id="9" name="Group 8">
            <a:extLst>
              <a:ext uri="{FF2B5EF4-FFF2-40B4-BE49-F238E27FC236}">
                <a16:creationId xmlns:a16="http://schemas.microsoft.com/office/drawing/2014/main" id="{9B2419B5-61E2-FD73-4DC0-6BD4FEA22BC7}"/>
              </a:ext>
            </a:extLst>
          </p:cNvPr>
          <p:cNvGrpSpPr/>
          <p:nvPr/>
        </p:nvGrpSpPr>
        <p:grpSpPr>
          <a:xfrm>
            <a:off x="3357372" y="400050"/>
            <a:ext cx="5477256" cy="6053507"/>
            <a:chOff x="3357372" y="400050"/>
            <a:chExt cx="5477256" cy="6053507"/>
          </a:xfrm>
        </p:grpSpPr>
        <p:sp>
          <p:nvSpPr>
            <p:cNvPr id="8" name="Oval 7">
              <a:extLst>
                <a:ext uri="{FF2B5EF4-FFF2-40B4-BE49-F238E27FC236}">
                  <a16:creationId xmlns:a16="http://schemas.microsoft.com/office/drawing/2014/main" id="{4A04066B-2A84-9323-C5DA-5B348302F471}"/>
                </a:ext>
              </a:extLst>
            </p:cNvPr>
            <p:cNvSpPr>
              <a:spLocks noChangeAspect="1"/>
            </p:cNvSpPr>
            <p:nvPr/>
          </p:nvSpPr>
          <p:spPr>
            <a:xfrm>
              <a:off x="3357372" y="690372"/>
              <a:ext cx="5477256" cy="5477256"/>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E90D9250-FE41-6A62-63E0-45557F7A8217}"/>
                </a:ext>
              </a:extLst>
            </p:cNvPr>
            <p:cNvCxnSpPr>
              <a:cxnSpLocks/>
            </p:cNvCxnSpPr>
            <p:nvPr/>
          </p:nvCxnSpPr>
          <p:spPr>
            <a:xfrm>
              <a:off x="6096000" y="400050"/>
              <a:ext cx="0" cy="290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FB5D07D-F48B-B558-CC22-73A8D1D25CEC}"/>
                </a:ext>
              </a:extLst>
            </p:cNvPr>
            <p:cNvCxnSpPr>
              <a:cxnSpLocks/>
            </p:cNvCxnSpPr>
            <p:nvPr/>
          </p:nvCxnSpPr>
          <p:spPr>
            <a:xfrm>
              <a:off x="6096000" y="6163235"/>
              <a:ext cx="0" cy="290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1A553EE4-7656-051D-B9EA-5CE4DF67F1BC}"/>
              </a:ext>
            </a:extLst>
          </p:cNvPr>
          <p:cNvGrpSpPr/>
          <p:nvPr/>
        </p:nvGrpSpPr>
        <p:grpSpPr>
          <a:xfrm>
            <a:off x="803185" y="0"/>
            <a:ext cx="10585629" cy="6858000"/>
            <a:chOff x="803185" y="0"/>
            <a:chExt cx="10585629" cy="6858000"/>
          </a:xfrm>
        </p:grpSpPr>
        <p:cxnSp>
          <p:nvCxnSpPr>
            <p:cNvPr id="4" name="Straight Connector 3">
              <a:extLst>
                <a:ext uri="{FF2B5EF4-FFF2-40B4-BE49-F238E27FC236}">
                  <a16:creationId xmlns:a16="http://schemas.microsoft.com/office/drawing/2014/main" id="{EB995F0C-E3CB-71F5-AA4A-3E0C2250F6DF}"/>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4E96190-C8C5-5A5E-583F-A1FA14CA5309}"/>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333EFCA-48D0-CA03-8F58-5201249ED945}"/>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38BC0BD-74F3-CF74-E3F6-B1AB06325360}"/>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53619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947160" y="1463040"/>
            <a:ext cx="4297680" cy="3931920"/>
          </a:xfrm>
        </p:spPr>
        <p:txBody>
          <a:bodyPr anchor="ctr" anchorCtr="0">
            <a:normAutofit/>
          </a:bodyPr>
          <a:lstStyle>
            <a:lvl1pPr algn="ctr">
              <a:defRPr sz="5000"/>
            </a:lvl1pPr>
          </a:lstStyle>
          <a:p>
            <a:r>
              <a:rPr lang="en-US"/>
              <a:t>Click to edit Master title style</a:t>
            </a:r>
          </a:p>
        </p:txBody>
      </p:sp>
      <p:sp>
        <p:nvSpPr>
          <p:cNvPr id="13" name="Footer Placeholder 12">
            <a:extLst>
              <a:ext uri="{FF2B5EF4-FFF2-40B4-BE49-F238E27FC236}">
                <a16:creationId xmlns:a16="http://schemas.microsoft.com/office/drawing/2014/main" id="{95EBEF67-1D90-5D54-354B-6412957B3BD7}"/>
              </a:ext>
            </a:extLst>
          </p:cNvPr>
          <p:cNvSpPr>
            <a:spLocks noGrp="1"/>
          </p:cNvSpPr>
          <p:nvPr>
            <p:ph type="ftr" sz="quarter" idx="11"/>
          </p:nvPr>
        </p:nvSpPr>
        <p:spPr/>
        <p:txBody>
          <a:bodyPr/>
          <a:lstStyle/>
          <a:p>
            <a:r>
              <a:rPr lang="en-US"/>
              <a:t>SAMPLE FOOTER TEXT</a:t>
            </a:r>
          </a:p>
        </p:txBody>
      </p:sp>
      <p:sp>
        <p:nvSpPr>
          <p:cNvPr id="12" name="Date Placeholder 11">
            <a:extLst>
              <a:ext uri="{FF2B5EF4-FFF2-40B4-BE49-F238E27FC236}">
                <a16:creationId xmlns:a16="http://schemas.microsoft.com/office/drawing/2014/main" id="{287A7C1D-E0BF-03ED-4BF5-BD5B7A5E2C20}"/>
              </a:ext>
            </a:extLst>
          </p:cNvPr>
          <p:cNvSpPr>
            <a:spLocks noGrp="1"/>
          </p:cNvSpPr>
          <p:nvPr>
            <p:ph type="dt" sz="half" idx="10"/>
          </p:nvPr>
        </p:nvSpPr>
        <p:spPr/>
        <p:txBody>
          <a:bodyPr/>
          <a:lstStyle/>
          <a:p>
            <a:fld id="{332B1AC0-F140-4CFD-8DB3-1250D01F4A17}" type="datetime1">
              <a:rPr lang="en-US" smtClean="0"/>
              <a:t>5/26/2026</a:t>
            </a:fld>
            <a:endParaRPr lang="en-US"/>
          </a:p>
        </p:txBody>
      </p:sp>
      <p:sp>
        <p:nvSpPr>
          <p:cNvPr id="14" name="Slide Number Placeholder 13">
            <a:extLst>
              <a:ext uri="{FF2B5EF4-FFF2-40B4-BE49-F238E27FC236}">
                <a16:creationId xmlns:a16="http://schemas.microsoft.com/office/drawing/2014/main" id="{F13DCCFC-6C6C-BEE4-3288-E22430B7B05B}"/>
              </a:ext>
            </a:extLst>
          </p:cNvPr>
          <p:cNvSpPr>
            <a:spLocks noGrp="1"/>
          </p:cNvSpPr>
          <p:nvPr>
            <p:ph type="sldNum" sz="quarter" idx="12"/>
          </p:nvPr>
        </p:nvSpPr>
        <p:spPr/>
        <p:txBody>
          <a:bodyPr/>
          <a:lstStyle/>
          <a:p>
            <a:fld id="{CC057153-B650-4DEB-B370-79DDCFDCE934}" type="slidenum">
              <a:rPr lang="en-US" smtClean="0"/>
              <a:pPr/>
              <a:t>‹#›</a:t>
            </a:fld>
            <a:endParaRPr lang="en-US"/>
          </a:p>
        </p:txBody>
      </p:sp>
      <p:sp>
        <p:nvSpPr>
          <p:cNvPr id="8" name="Oval 7">
            <a:extLst>
              <a:ext uri="{FF2B5EF4-FFF2-40B4-BE49-F238E27FC236}">
                <a16:creationId xmlns:a16="http://schemas.microsoft.com/office/drawing/2014/main" id="{4A04066B-2A84-9323-C5DA-5B348302F471}"/>
              </a:ext>
            </a:extLst>
          </p:cNvPr>
          <p:cNvSpPr>
            <a:spLocks noChangeAspect="1"/>
          </p:cNvSpPr>
          <p:nvPr/>
        </p:nvSpPr>
        <p:spPr>
          <a:xfrm>
            <a:off x="3069336" y="402336"/>
            <a:ext cx="6053328" cy="6053328"/>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5B1BE2BD-7F8B-7C22-CFB1-672436A435C5}"/>
              </a:ext>
            </a:extLst>
          </p:cNvPr>
          <p:cNvCxnSpPr>
            <a:cxnSpLocks/>
            <a:endCxn id="8" idx="0"/>
          </p:cNvCxnSpPr>
          <p:nvPr/>
        </p:nvCxnSpPr>
        <p:spPr>
          <a:xfrm>
            <a:off x="6096000" y="0"/>
            <a:ext cx="0" cy="4023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3605ED7-A153-EC6F-5FAD-36B4B4358E06}"/>
              </a:ext>
            </a:extLst>
          </p:cNvPr>
          <p:cNvCxnSpPr>
            <a:cxnSpLocks/>
            <a:stCxn id="8" idx="4"/>
          </p:cNvCxnSpPr>
          <p:nvPr/>
        </p:nvCxnSpPr>
        <p:spPr>
          <a:xfrm>
            <a:off x="6096000" y="6455664"/>
            <a:ext cx="0" cy="4023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3C8215DB-D097-7C38-9C71-D1CFEFEF6A85}"/>
              </a:ext>
            </a:extLst>
          </p:cNvPr>
          <p:cNvGrpSpPr/>
          <p:nvPr/>
        </p:nvGrpSpPr>
        <p:grpSpPr>
          <a:xfrm>
            <a:off x="803185" y="0"/>
            <a:ext cx="10585629" cy="6858000"/>
            <a:chOff x="803185" y="0"/>
            <a:chExt cx="10585629" cy="6858000"/>
          </a:xfrm>
        </p:grpSpPr>
        <p:cxnSp>
          <p:nvCxnSpPr>
            <p:cNvPr id="6" name="Straight Connector 5">
              <a:extLst>
                <a:ext uri="{FF2B5EF4-FFF2-40B4-BE49-F238E27FC236}">
                  <a16:creationId xmlns:a16="http://schemas.microsoft.com/office/drawing/2014/main" id="{E0A25622-E70C-87A2-8948-57015501A771}"/>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BC90E86-9351-B357-1E5C-6FFBE66DCF88}"/>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002D9F6-1ABE-59A5-65EE-083DC0F5BBAD}"/>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95F9938-96CE-D789-BC11-3480B8489FD3}"/>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0973047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genda">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1255032" y="862335"/>
            <a:ext cx="4389120" cy="5120640"/>
          </a:xfrm>
        </p:spPr>
        <p:txBody>
          <a:bodyPr anchor="ctr" anchorCtr="0">
            <a:normAutofit/>
          </a:bodyPr>
          <a:lstStyle>
            <a:lvl1pPr algn="ctr">
              <a:defRPr sz="4000">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547100" y="816615"/>
            <a:ext cx="4389120" cy="5212080"/>
          </a:xfrm>
        </p:spPr>
        <p:txBody>
          <a:bodyPr anchor="ctr" anchorCtr="0">
            <a:normAutofit/>
          </a:bodyPr>
          <a:lstStyle>
            <a:lvl1pPr marL="285750" indent="-285750">
              <a:buFont typeface="Arial" panose="020B0604020202020204" pitchFamily="34" charset="0"/>
              <a:buChar char="•"/>
              <a:defRPr sz="1800">
                <a:solidFill>
                  <a:schemeClr val="tx1"/>
                </a:solidFill>
              </a:defRPr>
            </a:lvl1pPr>
            <a:lvl2pPr marL="514350" indent="-285750">
              <a:buFont typeface="Arial" panose="020B0604020202020204" pitchFamily="34" charset="0"/>
              <a:buChar char="•"/>
              <a:defRPr sz="1600">
                <a:solidFill>
                  <a:schemeClr val="tx1"/>
                </a:solidFill>
              </a:defRPr>
            </a:lvl2pPr>
            <a:lvl3pPr marL="742950" indent="-285750">
              <a:buFont typeface="Arial" panose="020B0604020202020204" pitchFamily="34" charset="0"/>
              <a:buChar char="•"/>
              <a:defRPr sz="1400">
                <a:solidFill>
                  <a:schemeClr val="tx1"/>
                </a:solidFill>
              </a:defRPr>
            </a:lvl3pPr>
            <a:lvl4pPr marL="971550" indent="-285750">
              <a:buFont typeface="Arial" panose="020B0604020202020204" pitchFamily="34" charset="0"/>
              <a:buChar char="•"/>
              <a:defRPr sz="1400">
                <a:solidFill>
                  <a:schemeClr val="tx1"/>
                </a:solidFill>
              </a:defRPr>
            </a:lvl4pPr>
            <a:lvl5pPr marL="1200150" indent="-285750">
              <a:buFont typeface="Arial" panose="020B0604020202020204" pitchFamily="34" charset="0"/>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lvl1pPr>
              <a:defRPr>
                <a:solidFill>
                  <a:schemeClr val="tx1"/>
                </a:solidFill>
              </a:defRPr>
            </a:lvl1pPr>
          </a:lstStyle>
          <a:p>
            <a:fld id="{BD9D700C-85B2-47B3-997E-E13950E22DFB}" type="datetime1">
              <a:rPr lang="en-US" smtClean="0"/>
              <a:t>5/26/2026</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grpSp>
        <p:nvGrpSpPr>
          <p:cNvPr id="6" name="Group 5">
            <a:extLst>
              <a:ext uri="{FF2B5EF4-FFF2-40B4-BE49-F238E27FC236}">
                <a16:creationId xmlns:a16="http://schemas.microsoft.com/office/drawing/2014/main" id="{5097BF5B-32BC-BBD0-CF2F-278F9759F7B8}"/>
              </a:ext>
            </a:extLst>
          </p:cNvPr>
          <p:cNvGrpSpPr/>
          <p:nvPr/>
        </p:nvGrpSpPr>
        <p:grpSpPr>
          <a:xfrm>
            <a:off x="803185" y="0"/>
            <a:ext cx="10585629" cy="6858000"/>
            <a:chOff x="803185" y="0"/>
            <a:chExt cx="10585629" cy="6858000"/>
          </a:xfrm>
        </p:grpSpPr>
        <p:cxnSp>
          <p:nvCxnSpPr>
            <p:cNvPr id="8" name="Straight Connector 7">
              <a:extLst>
                <a:ext uri="{FF2B5EF4-FFF2-40B4-BE49-F238E27FC236}">
                  <a16:creationId xmlns:a16="http://schemas.microsoft.com/office/drawing/2014/main" id="{1B8C6683-0AEB-503B-BAF1-51DAAF22F621}"/>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B2043B3-B90B-491D-9203-45C5F867EC80}"/>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AE574BD-DC36-6D57-B675-4DC205A2F99C}"/>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D0042C9-94A3-B61B-E948-DEAD329E8578}"/>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id="{2D93BD77-3686-B555-2FC0-ACF67E598393}"/>
              </a:ext>
            </a:extLst>
          </p:cNvPr>
          <p:cNvCxnSpPr>
            <a:cxnSpLocks/>
          </p:cNvCxnSpPr>
          <p:nvPr/>
        </p:nvCxnSpPr>
        <p:spPr>
          <a:xfrm>
            <a:off x="6096000" y="402336"/>
            <a:ext cx="0" cy="60533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266287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Agenda with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600623" y="822960"/>
            <a:ext cx="4342337" cy="2103120"/>
          </a:xfrm>
        </p:spPr>
        <p:txBody>
          <a:bodyPr anchor="t" anchorCtr="0">
            <a:normAutofit/>
          </a:bodyPr>
          <a:lstStyle>
            <a:lvl1pPr>
              <a:defRPr sz="4000">
                <a:solidFill>
                  <a:schemeClr val="tx1"/>
                </a:solidFill>
              </a:defRPr>
            </a:lvl1pPr>
          </a:lstStyle>
          <a:p>
            <a:r>
              <a:rPr lang="en-US"/>
              <a:t>Click to edit Master title style</a:t>
            </a:r>
          </a:p>
        </p:txBody>
      </p:sp>
      <p:sp>
        <p:nvSpPr>
          <p:cNvPr id="10" name="Footer Placeholder 9">
            <a:extLst>
              <a:ext uri="{FF2B5EF4-FFF2-40B4-BE49-F238E27FC236}">
                <a16:creationId xmlns:a16="http://schemas.microsoft.com/office/drawing/2014/main" id="{89E984F9-2199-EBFA-F2CC-8763C190A200}"/>
              </a:ext>
            </a:extLst>
          </p:cNvPr>
          <p:cNvSpPr>
            <a:spLocks noGrp="1"/>
          </p:cNvSpPr>
          <p:nvPr>
            <p:ph type="ftr" sz="quarter" idx="16"/>
          </p:nvPr>
        </p:nvSpPr>
        <p:spPr/>
        <p:txBody>
          <a:bodyPr/>
          <a:lstStyle>
            <a:lvl1pPr>
              <a:defRPr>
                <a:solidFill>
                  <a:schemeClr val="tx1"/>
                </a:solidFill>
              </a:defRPr>
            </a:lvl1pPr>
          </a:lstStyle>
          <a:p>
            <a:r>
              <a:rPr lang="en-US"/>
              <a:t>SAMPLE FOOTER TEXT</a:t>
            </a:r>
          </a:p>
        </p:txBody>
      </p:sp>
      <p:sp>
        <p:nvSpPr>
          <p:cNvPr id="6" name="Picture Placeholder 10">
            <a:extLst>
              <a:ext uri="{FF2B5EF4-FFF2-40B4-BE49-F238E27FC236}">
                <a16:creationId xmlns:a16="http://schemas.microsoft.com/office/drawing/2014/main" id="{3699909B-C939-96B1-BC6D-ADAB553102ED}"/>
              </a:ext>
            </a:extLst>
          </p:cNvPr>
          <p:cNvSpPr>
            <a:spLocks noGrp="1"/>
          </p:cNvSpPr>
          <p:nvPr>
            <p:ph type="pic" sz="quarter" idx="14" hasCustomPrompt="1"/>
          </p:nvPr>
        </p:nvSpPr>
        <p:spPr>
          <a:xfrm>
            <a:off x="804672" y="402336"/>
            <a:ext cx="5289176" cy="6053328"/>
          </a:xfrm>
          <a:blipFill dpi="0" rotWithShape="1">
            <a:blip r:embed="rId2">
              <a:alphaModFix amt="20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r="1" b="2"/>
            </a:stretch>
          </a:blipFill>
        </p:spPr>
        <p:txBody>
          <a:bodyPr/>
          <a:lstStyle>
            <a:lvl1pPr marL="0" indent="0">
              <a:buNone/>
              <a:defRPr/>
            </a:lvl1pPr>
          </a:lstStyle>
          <a:p>
            <a:r>
              <a:rPr lang="en-US"/>
              <a:t> </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600623" y="3834765"/>
            <a:ext cx="4343400" cy="2103120"/>
          </a:xfrm>
        </p:spPr>
        <p:txBody>
          <a:bodyPr>
            <a:normAutofit/>
          </a:bodyPr>
          <a:lstStyle>
            <a:lvl1pPr marL="285750" indent="-285750">
              <a:lnSpc>
                <a:spcPct val="150000"/>
              </a:lnSpc>
              <a:buFont typeface="Arial" panose="020B0604020202020204" pitchFamily="34" charset="0"/>
              <a:buChar char="•"/>
              <a:defRPr sz="1800">
                <a:solidFill>
                  <a:schemeClr val="tx1"/>
                </a:solidFill>
              </a:defRPr>
            </a:lvl1pPr>
            <a:lvl2pPr marL="514350" indent="-285750">
              <a:lnSpc>
                <a:spcPct val="150000"/>
              </a:lnSpc>
              <a:buFont typeface="Arial" panose="020B0604020202020204" pitchFamily="34" charset="0"/>
              <a:buChar char="•"/>
              <a:defRPr sz="1600">
                <a:solidFill>
                  <a:schemeClr val="tx1"/>
                </a:solidFill>
              </a:defRPr>
            </a:lvl2pPr>
            <a:lvl3pPr marL="742950" indent="-285750">
              <a:lnSpc>
                <a:spcPct val="150000"/>
              </a:lnSpc>
              <a:buFont typeface="Arial" panose="020B0604020202020204" pitchFamily="34" charset="0"/>
              <a:buChar char="•"/>
              <a:defRPr sz="1400">
                <a:solidFill>
                  <a:schemeClr val="tx1"/>
                </a:solidFill>
              </a:defRPr>
            </a:lvl3pPr>
            <a:lvl4pPr marL="971550" indent="-285750">
              <a:buFont typeface="Arial" panose="020B0604020202020204" pitchFamily="34" charset="0"/>
              <a:buChar char="•"/>
              <a:defRPr sz="1400">
                <a:solidFill>
                  <a:schemeClr val="tx1"/>
                </a:solidFill>
              </a:defRPr>
            </a:lvl4pPr>
            <a:lvl5pPr>
              <a:buFont typeface="Arial" panose="020B0604020202020204" pitchFamily="34" charset="0"/>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8">
            <a:extLst>
              <a:ext uri="{FF2B5EF4-FFF2-40B4-BE49-F238E27FC236}">
                <a16:creationId xmlns:a16="http://schemas.microsoft.com/office/drawing/2014/main" id="{7D52F3B9-F3FC-C6BA-2D5C-232401B1DDB5}"/>
              </a:ext>
            </a:extLst>
          </p:cNvPr>
          <p:cNvSpPr>
            <a:spLocks noGrp="1"/>
          </p:cNvSpPr>
          <p:nvPr>
            <p:ph type="dt" sz="half" idx="15"/>
          </p:nvPr>
        </p:nvSpPr>
        <p:spPr/>
        <p:txBody>
          <a:bodyPr/>
          <a:lstStyle>
            <a:lvl1pPr>
              <a:defRPr>
                <a:solidFill>
                  <a:schemeClr val="tx1"/>
                </a:solidFill>
              </a:defRPr>
            </a:lvl1pPr>
          </a:lstStyle>
          <a:p>
            <a:fld id="{4480006D-ECDF-498D-B49A-7AD8A8EE5B1D}" type="datetime1">
              <a:rPr lang="en-US" smtClean="0"/>
              <a:t>5/26/2026</a:t>
            </a:fld>
            <a:endParaRPr lang="en-US"/>
          </a:p>
        </p:txBody>
      </p:sp>
      <p:sp>
        <p:nvSpPr>
          <p:cNvPr id="11" name="Slide Number Placeholder 10">
            <a:extLst>
              <a:ext uri="{FF2B5EF4-FFF2-40B4-BE49-F238E27FC236}">
                <a16:creationId xmlns:a16="http://schemas.microsoft.com/office/drawing/2014/main" id="{FAA914D9-9468-7038-39C3-3B639A66D86E}"/>
              </a:ext>
            </a:extLst>
          </p:cNvPr>
          <p:cNvSpPr>
            <a:spLocks noGrp="1"/>
          </p:cNvSpPr>
          <p:nvPr>
            <p:ph type="sldNum" sz="quarter" idx="17"/>
          </p:nvPr>
        </p:nvSpPr>
        <p:spPr/>
        <p:txBody>
          <a:bodyPr/>
          <a:lstStyle>
            <a:lvl1pPr>
              <a:defRPr>
                <a:solidFill>
                  <a:schemeClr val="tx1"/>
                </a:solidFill>
              </a:defRPr>
            </a:lvl1pPr>
          </a:lstStyle>
          <a:p>
            <a:fld id="{CC057153-B650-4DEB-B370-79DDCFDCE934}" type="slidenum">
              <a:rPr lang="en-US" smtClean="0"/>
              <a:pPr/>
              <a:t>‹#›</a:t>
            </a:fld>
            <a:endParaRPr lang="en-US"/>
          </a:p>
        </p:txBody>
      </p:sp>
      <p:grpSp>
        <p:nvGrpSpPr>
          <p:cNvPr id="14" name="Group 13">
            <a:extLst>
              <a:ext uri="{FF2B5EF4-FFF2-40B4-BE49-F238E27FC236}">
                <a16:creationId xmlns:a16="http://schemas.microsoft.com/office/drawing/2014/main" id="{B20CE65A-BB1E-AC85-3441-39F20A18F2A5}"/>
              </a:ext>
            </a:extLst>
          </p:cNvPr>
          <p:cNvGrpSpPr/>
          <p:nvPr/>
        </p:nvGrpSpPr>
        <p:grpSpPr>
          <a:xfrm>
            <a:off x="6093848" y="402336"/>
            <a:ext cx="5297241" cy="6053328"/>
            <a:chOff x="6093848" y="402336"/>
            <a:chExt cx="5297241" cy="6053328"/>
          </a:xfrm>
        </p:grpSpPr>
        <p:cxnSp>
          <p:nvCxnSpPr>
            <p:cNvPr id="8" name="Straight Connector 7">
              <a:extLst>
                <a:ext uri="{FF2B5EF4-FFF2-40B4-BE49-F238E27FC236}">
                  <a16:creationId xmlns:a16="http://schemas.microsoft.com/office/drawing/2014/main" id="{0B186CB7-6AEB-B743-4514-FD48EC8624B1}"/>
                </a:ext>
              </a:extLst>
            </p:cNvPr>
            <p:cNvCxnSpPr>
              <a:cxnSpLocks/>
            </p:cNvCxnSpPr>
            <p:nvPr/>
          </p:nvCxnSpPr>
          <p:spPr>
            <a:xfrm flipH="1">
              <a:off x="6093848" y="3425476"/>
              <a:ext cx="52972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6BA0EC0-9334-E3BD-A943-2A6CE641D18A}"/>
                </a:ext>
              </a:extLst>
            </p:cNvPr>
            <p:cNvCxnSpPr/>
            <p:nvPr/>
          </p:nvCxnSpPr>
          <p:spPr>
            <a:xfrm>
              <a:off x="6099748" y="402336"/>
              <a:ext cx="0" cy="60533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3E199F47-2C0A-4C3F-B557-642A89A02175}"/>
              </a:ext>
            </a:extLst>
          </p:cNvPr>
          <p:cNvGrpSpPr/>
          <p:nvPr/>
        </p:nvGrpSpPr>
        <p:grpSpPr>
          <a:xfrm>
            <a:off x="803185" y="0"/>
            <a:ext cx="10585629" cy="6858000"/>
            <a:chOff x="803185" y="0"/>
            <a:chExt cx="10585629" cy="6858000"/>
          </a:xfrm>
        </p:grpSpPr>
        <p:cxnSp>
          <p:nvCxnSpPr>
            <p:cNvPr id="4" name="Straight Connector 3">
              <a:extLst>
                <a:ext uri="{FF2B5EF4-FFF2-40B4-BE49-F238E27FC236}">
                  <a16:creationId xmlns:a16="http://schemas.microsoft.com/office/drawing/2014/main" id="{487DDCC1-3A31-C96B-B944-3D034E35CE59}"/>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521C807-39D4-D4AA-9527-8658CEF781DA}"/>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2E28386-8201-E969-93C4-035054A6593B}"/>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5476B2-B1B9-0305-3417-F5958B27BB8F}"/>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272334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2">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00752" y="816615"/>
            <a:ext cx="4297680" cy="5212080"/>
          </a:xfrm>
        </p:spPr>
        <p:txBody>
          <a:bodyPr anchor="ctr" anchorCtr="0">
            <a:normAutofit/>
          </a:bodyPr>
          <a:lstStyle>
            <a:lvl1pPr algn="ctr">
              <a:defRPr sz="4000">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10" name="Content Placeholder 9">
            <a:extLst>
              <a:ext uri="{FF2B5EF4-FFF2-40B4-BE49-F238E27FC236}">
                <a16:creationId xmlns:a16="http://schemas.microsoft.com/office/drawing/2014/main" id="{E79C5E13-DAC4-195E-1928-8B3D9E93B84D}"/>
              </a:ext>
            </a:extLst>
          </p:cNvPr>
          <p:cNvSpPr>
            <a:spLocks noGrp="1"/>
          </p:cNvSpPr>
          <p:nvPr>
            <p:ph sz="quarter" idx="14"/>
          </p:nvPr>
        </p:nvSpPr>
        <p:spPr>
          <a:xfrm>
            <a:off x="6604000" y="2184400"/>
            <a:ext cx="4298950" cy="2468563"/>
          </a:xfrm>
        </p:spPr>
        <p:txBody>
          <a:bodyPr anchor="ct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8460E92D-E4AA-41FD-9964-35C75C9EC117}" type="datetime1">
              <a:rPr lang="en-US" smtClean="0"/>
              <a:t>5/26/2026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grpSp>
        <p:nvGrpSpPr>
          <p:cNvPr id="13" name="Group 12">
            <a:extLst>
              <a:ext uri="{FF2B5EF4-FFF2-40B4-BE49-F238E27FC236}">
                <a16:creationId xmlns:a16="http://schemas.microsoft.com/office/drawing/2014/main" id="{5D4AF90E-26F2-BCC1-1730-ECA670AFE5A9}"/>
              </a:ext>
            </a:extLst>
          </p:cNvPr>
          <p:cNvGrpSpPr/>
          <p:nvPr/>
        </p:nvGrpSpPr>
        <p:grpSpPr>
          <a:xfrm>
            <a:off x="803185" y="0"/>
            <a:ext cx="10585629" cy="6858000"/>
            <a:chOff x="803185" y="0"/>
            <a:chExt cx="10585629" cy="6858000"/>
          </a:xfrm>
        </p:grpSpPr>
        <p:cxnSp>
          <p:nvCxnSpPr>
            <p:cNvPr id="14" name="Straight Connector 13">
              <a:extLst>
                <a:ext uri="{FF2B5EF4-FFF2-40B4-BE49-F238E27FC236}">
                  <a16:creationId xmlns:a16="http://schemas.microsoft.com/office/drawing/2014/main" id="{387397F7-ED9A-8F00-3F67-261E1D3015B7}"/>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FA2613-2C66-F678-F8F9-98BC7AA76A7A}"/>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9C37B4F-9C8D-F842-D910-EFB122B37BA4}"/>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9ABB5DB-6C07-7796-F8FD-C5EF39B54DCA}"/>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 name="Straight Connector 2">
            <a:extLst>
              <a:ext uri="{FF2B5EF4-FFF2-40B4-BE49-F238E27FC236}">
                <a16:creationId xmlns:a16="http://schemas.microsoft.com/office/drawing/2014/main" id="{F1FF3CE0-FE95-A5D4-5EF7-60EA03431A10}"/>
              </a:ext>
            </a:extLst>
          </p:cNvPr>
          <p:cNvCxnSpPr>
            <a:cxnSpLocks/>
          </p:cNvCxnSpPr>
          <p:nvPr/>
        </p:nvCxnSpPr>
        <p:spPr>
          <a:xfrm>
            <a:off x="6096000" y="402336"/>
            <a:ext cx="0" cy="60533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837449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3">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00752" y="816615"/>
            <a:ext cx="4297680" cy="5212080"/>
          </a:xfrm>
        </p:spPr>
        <p:txBody>
          <a:bodyPr anchor="ctr" anchorCtr="0">
            <a:normAutofit/>
          </a:bodyPr>
          <a:lstStyle>
            <a:lvl1pPr algn="ctr">
              <a:defRPr sz="4000">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789369" y="1045029"/>
            <a:ext cx="3900879" cy="4663440"/>
          </a:xfrm>
        </p:spPr>
        <p:txBody>
          <a:bodyPr anchor="ctr" anchorCtr="0">
            <a:normAutofit/>
          </a:bodyPr>
          <a:lstStyle>
            <a:lvl1pPr marL="285750" indent="-285750">
              <a:buFont typeface="Arial" panose="020B0604020202020204" pitchFamily="34" charset="0"/>
              <a:buChar char="•"/>
              <a:defRPr sz="1400">
                <a:solidFill>
                  <a:schemeClr val="tx1"/>
                </a:solidFill>
              </a:defRPr>
            </a:lvl1pPr>
            <a:lvl2pPr marL="514350" indent="-285750">
              <a:buFont typeface="Arial" panose="020B0604020202020204" pitchFamily="34" charset="0"/>
              <a:buChar char="•"/>
              <a:defRPr sz="1400">
                <a:solidFill>
                  <a:schemeClr val="tx1"/>
                </a:solidFill>
              </a:defRPr>
            </a:lvl2pPr>
            <a:lvl3pPr marL="742950" indent="-285750">
              <a:buFont typeface="Arial" panose="020B0604020202020204" pitchFamily="34" charset="0"/>
              <a:buChar char="•"/>
              <a:defRPr sz="1400">
                <a:solidFill>
                  <a:schemeClr val="tx1"/>
                </a:solidFill>
              </a:defRPr>
            </a:lvl3pPr>
            <a:lvl4pPr marL="971550" indent="-285750">
              <a:buFont typeface="Arial" panose="020B0604020202020204" pitchFamily="34" charset="0"/>
              <a:buChar char="•"/>
              <a:defRPr sz="1400">
                <a:solidFill>
                  <a:schemeClr val="tx1"/>
                </a:solidFill>
              </a:defRPr>
            </a:lvl4pPr>
            <a:lvl5pPr marL="1200150" indent="-285750">
              <a:buFont typeface="Arial" panose="020B0604020202020204" pitchFamily="34" charset="0"/>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A06A85BB-A416-4D3A-9A4F-C028C19B4D1D}" type="datetime1">
              <a:rPr lang="en-US" smtClean="0"/>
              <a:t>5/26/2026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11" name="Straight Connector 10">
            <a:extLst>
              <a:ext uri="{FF2B5EF4-FFF2-40B4-BE49-F238E27FC236}">
                <a16:creationId xmlns:a16="http://schemas.microsoft.com/office/drawing/2014/main" id="{382062BE-564D-E723-4D32-E97A7D6D9BFF}"/>
              </a:ext>
            </a:extLst>
          </p:cNvPr>
          <p:cNvCxnSpPr>
            <a:cxnSpLocks/>
          </p:cNvCxnSpPr>
          <p:nvPr/>
        </p:nvCxnSpPr>
        <p:spPr>
          <a:xfrm>
            <a:off x="6096000" y="402336"/>
            <a:ext cx="0" cy="60533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8724391A-72C8-59EB-093A-7DB51C79B077}"/>
              </a:ext>
            </a:extLst>
          </p:cNvPr>
          <p:cNvGrpSpPr/>
          <p:nvPr/>
        </p:nvGrpSpPr>
        <p:grpSpPr>
          <a:xfrm>
            <a:off x="803185" y="0"/>
            <a:ext cx="10585629" cy="6858000"/>
            <a:chOff x="803185" y="0"/>
            <a:chExt cx="10585629" cy="6858000"/>
          </a:xfrm>
        </p:grpSpPr>
        <p:cxnSp>
          <p:nvCxnSpPr>
            <p:cNvPr id="14" name="Straight Connector 13">
              <a:extLst>
                <a:ext uri="{FF2B5EF4-FFF2-40B4-BE49-F238E27FC236}">
                  <a16:creationId xmlns:a16="http://schemas.microsoft.com/office/drawing/2014/main" id="{8EFAD0B9-5EED-C0C3-D1D9-648F10ED7BE6}"/>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BB9583C-8B41-3D50-9FDD-E26958D31AFD}"/>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FEAC0D2-6922-25FF-877D-8CDA3D65C5E1}"/>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28399D9-F337-D887-E4B6-C348B7A96292}"/>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7843725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4">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255032" y="816615"/>
            <a:ext cx="4389120" cy="5212080"/>
          </a:xfrm>
        </p:spPr>
        <p:txBody>
          <a:bodyPr anchor="ctr" anchorCtr="0">
            <a:normAutofit/>
          </a:bodyPr>
          <a:lstStyle>
            <a:lvl1pPr algn="ctr">
              <a:defRPr sz="4000">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9" name="Content Placeholder 8">
            <a:extLst>
              <a:ext uri="{FF2B5EF4-FFF2-40B4-BE49-F238E27FC236}">
                <a16:creationId xmlns:a16="http://schemas.microsoft.com/office/drawing/2014/main" id="{14BC836E-EE23-E8E8-F704-10EB1EBA0744}"/>
              </a:ext>
            </a:extLst>
          </p:cNvPr>
          <p:cNvSpPr>
            <a:spLocks noGrp="1"/>
          </p:cNvSpPr>
          <p:nvPr>
            <p:ph sz="quarter" idx="14"/>
          </p:nvPr>
        </p:nvSpPr>
        <p:spPr>
          <a:xfrm>
            <a:off x="6545248" y="816615"/>
            <a:ext cx="4389104" cy="5224768"/>
          </a:xfrm>
        </p:spPr>
        <p:txBody>
          <a:bodyPr anchor="ct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084575EC-B9BE-45B3-8586-C8BE8EAAAFBE}" type="datetime1">
              <a:rPr lang="en-US" smtClean="0"/>
              <a:t>5/26/2026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12" name="Straight Connector 11">
            <a:extLst>
              <a:ext uri="{FF2B5EF4-FFF2-40B4-BE49-F238E27FC236}">
                <a16:creationId xmlns:a16="http://schemas.microsoft.com/office/drawing/2014/main" id="{8535B3E4-3247-E935-5816-43C07DF6498F}"/>
              </a:ext>
            </a:extLst>
          </p:cNvPr>
          <p:cNvCxnSpPr>
            <a:cxnSpLocks/>
          </p:cNvCxnSpPr>
          <p:nvPr/>
        </p:nvCxnSpPr>
        <p:spPr>
          <a:xfrm>
            <a:off x="6096000" y="402336"/>
            <a:ext cx="0" cy="605332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80567FB-D8E5-4494-8865-28151857CC4C}"/>
              </a:ext>
            </a:extLst>
          </p:cNvPr>
          <p:cNvGrpSpPr/>
          <p:nvPr/>
        </p:nvGrpSpPr>
        <p:grpSpPr>
          <a:xfrm>
            <a:off x="803185" y="0"/>
            <a:ext cx="10585629" cy="6858000"/>
            <a:chOff x="803185" y="0"/>
            <a:chExt cx="10585629" cy="6858000"/>
          </a:xfrm>
        </p:grpSpPr>
        <p:cxnSp>
          <p:nvCxnSpPr>
            <p:cNvPr id="15" name="Straight Connector 14">
              <a:extLst>
                <a:ext uri="{FF2B5EF4-FFF2-40B4-BE49-F238E27FC236}">
                  <a16:creationId xmlns:a16="http://schemas.microsoft.com/office/drawing/2014/main" id="{312D679A-B370-3459-D826-984A8FAAB543}"/>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A0B87DB-56D9-FC57-14D7-948086B86C1B}"/>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510EE14-987F-5583-91B2-3C68EE913C11}"/>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1296E2B-A6A5-A82B-D158-69450A5EA394}"/>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6273041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bg>
      <p:bgPr>
        <a:solidFill>
          <a:schemeClr val="accent3"/>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170C3BF-B703-4A66-2FFE-1FD2365D0D35}"/>
              </a:ext>
            </a:extLst>
          </p:cNvPr>
          <p:cNvSpPr>
            <a:spLocks noGrp="1"/>
          </p:cNvSpPr>
          <p:nvPr>
            <p:ph type="title"/>
          </p:nvPr>
        </p:nvSpPr>
        <p:spPr>
          <a:xfrm>
            <a:off x="1066800" y="640080"/>
            <a:ext cx="10058400" cy="777239"/>
          </a:xfrm>
        </p:spPr>
        <p:txBody>
          <a:bodyPr anchor="t"/>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16" name="Content Placeholder 15">
            <a:extLst>
              <a:ext uri="{FF2B5EF4-FFF2-40B4-BE49-F238E27FC236}">
                <a16:creationId xmlns:a16="http://schemas.microsoft.com/office/drawing/2014/main" id="{01884465-7638-4041-56EF-684A60E846D0}"/>
              </a:ext>
            </a:extLst>
          </p:cNvPr>
          <p:cNvSpPr>
            <a:spLocks noGrp="1"/>
          </p:cNvSpPr>
          <p:nvPr>
            <p:ph sz="quarter" idx="13"/>
          </p:nvPr>
        </p:nvSpPr>
        <p:spPr>
          <a:xfrm>
            <a:off x="1069848" y="1463040"/>
            <a:ext cx="10052050" cy="4754563"/>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C26F9D9E-FBB2-49D2-98A3-375E6DBB1458}" type="datetime1">
              <a:rPr lang="en-US" smtClean="0"/>
              <a:t>5/26/2026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grpSp>
        <p:nvGrpSpPr>
          <p:cNvPr id="7" name="Group 6">
            <a:extLst>
              <a:ext uri="{FF2B5EF4-FFF2-40B4-BE49-F238E27FC236}">
                <a16:creationId xmlns:a16="http://schemas.microsoft.com/office/drawing/2014/main" id="{E5E13058-C9D5-FD2D-4E13-939A67007638}"/>
              </a:ext>
            </a:extLst>
          </p:cNvPr>
          <p:cNvGrpSpPr/>
          <p:nvPr/>
        </p:nvGrpSpPr>
        <p:grpSpPr>
          <a:xfrm>
            <a:off x="803185" y="0"/>
            <a:ext cx="10585629" cy="6858000"/>
            <a:chOff x="803185" y="0"/>
            <a:chExt cx="10585629" cy="6858000"/>
          </a:xfrm>
        </p:grpSpPr>
        <p:cxnSp>
          <p:nvCxnSpPr>
            <p:cNvPr id="8" name="Straight Connector 7">
              <a:extLst>
                <a:ext uri="{FF2B5EF4-FFF2-40B4-BE49-F238E27FC236}">
                  <a16:creationId xmlns:a16="http://schemas.microsoft.com/office/drawing/2014/main" id="{F2AF45BD-F4F0-4F29-C005-BA3BC8AF0A65}"/>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B8559CA-B25F-A779-165D-000F511BD539}"/>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076E1BB-25B4-D52E-01F1-44C64375D6F6}"/>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9C388FC-A0B6-481D-BEB4-876D3CFC3F71}"/>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3072693"/>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5">
    <p:bg>
      <p:bgPr>
        <a:solidFill>
          <a:schemeClr val="accent3"/>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1BE259E-88AB-BB2B-BAA5-9AF1880F5457}"/>
              </a:ext>
            </a:extLst>
          </p:cNvPr>
          <p:cNvSpPr>
            <a:spLocks noGrp="1"/>
          </p:cNvSpPr>
          <p:nvPr>
            <p:ph type="title"/>
          </p:nvPr>
        </p:nvSpPr>
        <p:spPr>
          <a:xfrm>
            <a:off x="1066800" y="640080"/>
            <a:ext cx="10058400" cy="731518"/>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066800" y="1463040"/>
            <a:ext cx="10058400" cy="4389120"/>
          </a:xfrm>
        </p:spPr>
        <p:txBody>
          <a:bodyPr>
            <a:normAutofit/>
          </a:bodyPr>
          <a:lstStyle>
            <a:lvl1pPr marL="285750" indent="-285750">
              <a:buFont typeface="Arial" panose="020B0604020202020204" pitchFamily="34" charset="0"/>
              <a:buChar char="•"/>
              <a:defRPr sz="1400">
                <a:solidFill>
                  <a:schemeClr val="tx1"/>
                </a:solidFill>
              </a:defRPr>
            </a:lvl1pPr>
            <a:lvl2pPr marL="514350" indent="-285750">
              <a:buFont typeface="Arial" panose="020B0604020202020204" pitchFamily="34" charset="0"/>
              <a:buChar char="•"/>
              <a:defRPr sz="1400">
                <a:solidFill>
                  <a:schemeClr val="tx1"/>
                </a:solidFill>
              </a:defRPr>
            </a:lvl2pPr>
            <a:lvl3pPr marL="742950" indent="-285750">
              <a:buFont typeface="Arial" panose="020B0604020202020204" pitchFamily="34" charset="0"/>
              <a:buChar char="•"/>
              <a:defRPr sz="1400">
                <a:solidFill>
                  <a:schemeClr val="tx1"/>
                </a:solidFill>
              </a:defRPr>
            </a:lvl3pPr>
            <a:lvl4pPr marL="971550" indent="-285750">
              <a:buFont typeface="Arial" panose="020B0604020202020204" pitchFamily="34" charset="0"/>
              <a:buChar char="•"/>
              <a:defRPr sz="1400">
                <a:solidFill>
                  <a:schemeClr val="tx1"/>
                </a:solidFill>
              </a:defRPr>
            </a:lvl4pPr>
            <a:lvl5pPr marL="1200150" indent="-285750">
              <a:buFont typeface="Arial" panose="020B0604020202020204" pitchFamily="34" charset="0"/>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4406CAD2-7B03-4F77-BEED-A9CE4E90E52C}" type="datetime1">
              <a:rPr lang="en-US" smtClean="0"/>
              <a:t>5/26/2026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grpSp>
        <p:nvGrpSpPr>
          <p:cNvPr id="13" name="Group 12">
            <a:extLst>
              <a:ext uri="{FF2B5EF4-FFF2-40B4-BE49-F238E27FC236}">
                <a16:creationId xmlns:a16="http://schemas.microsoft.com/office/drawing/2014/main" id="{70FE2746-CBB4-791D-92ED-7D4BA96D0C98}"/>
              </a:ext>
            </a:extLst>
          </p:cNvPr>
          <p:cNvGrpSpPr/>
          <p:nvPr/>
        </p:nvGrpSpPr>
        <p:grpSpPr>
          <a:xfrm>
            <a:off x="803185" y="0"/>
            <a:ext cx="10585629" cy="6858000"/>
            <a:chOff x="803185" y="0"/>
            <a:chExt cx="10585629" cy="6858000"/>
          </a:xfrm>
        </p:grpSpPr>
        <p:cxnSp>
          <p:nvCxnSpPr>
            <p:cNvPr id="14" name="Straight Connector 13">
              <a:extLst>
                <a:ext uri="{FF2B5EF4-FFF2-40B4-BE49-F238E27FC236}">
                  <a16:creationId xmlns:a16="http://schemas.microsoft.com/office/drawing/2014/main" id="{B872F8CD-9781-5B69-6A2F-ACD2927779DB}"/>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209B7C8-C55B-17E4-6C60-9C15BB7A632E}"/>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F0942E2-D6E0-4A3B-CF5E-C7A8F0B917C5}"/>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A5B6906-9443-FEB0-23E3-78142F3660A8}"/>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9631448"/>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6">
    <p:bg>
      <p:bgPr>
        <a:solidFill>
          <a:schemeClr val="accent3"/>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33C509E-C7AC-2821-160D-02A10B5843BE}"/>
              </a:ext>
            </a:extLst>
          </p:cNvPr>
          <p:cNvSpPr>
            <a:spLocks noGrp="1"/>
          </p:cNvSpPr>
          <p:nvPr>
            <p:ph type="title"/>
          </p:nvPr>
        </p:nvSpPr>
        <p:spPr>
          <a:xfrm>
            <a:off x="1069849" y="640080"/>
            <a:ext cx="10058400" cy="731519"/>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11" name="Content Placeholder 10">
            <a:extLst>
              <a:ext uri="{FF2B5EF4-FFF2-40B4-BE49-F238E27FC236}">
                <a16:creationId xmlns:a16="http://schemas.microsoft.com/office/drawing/2014/main" id="{B53C0EFA-B5AE-CA80-DC77-DA3E8AC5A304}"/>
              </a:ext>
            </a:extLst>
          </p:cNvPr>
          <p:cNvSpPr>
            <a:spLocks noGrp="1"/>
          </p:cNvSpPr>
          <p:nvPr>
            <p:ph sz="quarter" idx="14"/>
          </p:nvPr>
        </p:nvSpPr>
        <p:spPr>
          <a:xfrm>
            <a:off x="1069975" y="1463675"/>
            <a:ext cx="10052050" cy="4754563"/>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1E993171-6682-4BC9-9945-966126AB4B59}" type="datetime1">
              <a:rPr lang="en-US" smtClean="0"/>
              <a:t>5/26/2026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grpSp>
        <p:nvGrpSpPr>
          <p:cNvPr id="12" name="Group 11">
            <a:extLst>
              <a:ext uri="{FF2B5EF4-FFF2-40B4-BE49-F238E27FC236}">
                <a16:creationId xmlns:a16="http://schemas.microsoft.com/office/drawing/2014/main" id="{2D0433CD-47AD-50BF-BD73-0A8881E7799F}"/>
              </a:ext>
            </a:extLst>
          </p:cNvPr>
          <p:cNvGrpSpPr/>
          <p:nvPr/>
        </p:nvGrpSpPr>
        <p:grpSpPr>
          <a:xfrm>
            <a:off x="803185" y="0"/>
            <a:ext cx="10585629" cy="6858000"/>
            <a:chOff x="803185" y="0"/>
            <a:chExt cx="10585629" cy="6858000"/>
          </a:xfrm>
        </p:grpSpPr>
        <p:cxnSp>
          <p:nvCxnSpPr>
            <p:cNvPr id="13" name="Straight Connector 12">
              <a:extLst>
                <a:ext uri="{FF2B5EF4-FFF2-40B4-BE49-F238E27FC236}">
                  <a16:creationId xmlns:a16="http://schemas.microsoft.com/office/drawing/2014/main" id="{6F453102-CF88-5F5D-F01F-D55DFF9F821B}"/>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0331B85-F551-1D98-E249-E17615E9AA75}"/>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1728A5-B526-3330-7A6A-8E6E4F5AB128}"/>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C48EDDF-9CB1-4C44-B1E2-CC97C6F10B36}"/>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768102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225002" y="786386"/>
            <a:ext cx="2769913" cy="1965960"/>
          </a:xfrm>
        </p:spPr>
        <p:txBody>
          <a:bodyPr anchor="b">
            <a:noAutofit/>
          </a:bodyPr>
          <a:lstStyle>
            <a:lvl1pPr>
              <a:defRPr sz="3200">
                <a:solidFill>
                  <a:schemeClr val="tx1"/>
                </a:solidFill>
              </a:defRPr>
            </a:lvl1pPr>
          </a:lstStyle>
          <a:p>
            <a:r>
              <a:rPr lang="en-US"/>
              <a:t>Click to edit Master title style</a:t>
            </a:r>
          </a:p>
        </p:txBody>
      </p:sp>
      <p:sp>
        <p:nvSpPr>
          <p:cNvPr id="9" name="Footer Placeholder 8">
            <a:extLst>
              <a:ext uri="{FF2B5EF4-FFF2-40B4-BE49-F238E27FC236}">
                <a16:creationId xmlns:a16="http://schemas.microsoft.com/office/drawing/2014/main" id="{160F07FB-C605-C475-2466-273F0A36622F}"/>
              </a:ext>
            </a:extLst>
          </p:cNvPr>
          <p:cNvSpPr>
            <a:spLocks noGrp="1"/>
          </p:cNvSpPr>
          <p:nvPr>
            <p:ph type="ftr" sz="quarter" idx="16"/>
          </p:nvPr>
        </p:nvSpPr>
        <p:spPr/>
        <p:txBody>
          <a:bodyPr/>
          <a:lstStyle>
            <a:lvl1pPr>
              <a:defRPr>
                <a:solidFill>
                  <a:schemeClr val="tx1"/>
                </a:solidFill>
              </a:defRPr>
            </a:lvl1pPr>
          </a:lstStyle>
          <a:p>
            <a:r>
              <a:rPr lang="en-US"/>
              <a:t>SAMPLE FOOTER TEXT</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804672" y="396510"/>
            <a:ext cx="6984300" cy="6056888"/>
          </a:xfrm>
          <a:blipFill dpi="0" rotWithShape="1">
            <a:blip r:embed="rId2">
              <a:alphaModFix amt="20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l="278" t="97"/>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225002" y="2899068"/>
            <a:ext cx="2769913" cy="3154260"/>
          </a:xfrm>
        </p:spPr>
        <p:txBody>
          <a:bodyPr>
            <a:normAutofit/>
          </a:bodyPr>
          <a:lstStyle>
            <a:lvl1pPr marL="285750" indent="-285750">
              <a:buFont typeface="Arial" panose="020B0604020202020204" pitchFamily="34" charset="0"/>
              <a:buChar char="•"/>
              <a:defRPr sz="1400">
                <a:solidFill>
                  <a:schemeClr val="tx1"/>
                </a:solidFill>
              </a:defRPr>
            </a:lvl1pPr>
            <a:lvl2pPr marL="514350" indent="-285750">
              <a:buFont typeface="Arial" panose="020B0604020202020204" pitchFamily="34" charset="0"/>
              <a:buChar char="•"/>
              <a:defRPr sz="1400">
                <a:solidFill>
                  <a:schemeClr val="tx1"/>
                </a:solidFill>
              </a:defRPr>
            </a:lvl2pPr>
            <a:lvl3pPr marL="742950" indent="-285750">
              <a:buFont typeface="Arial" panose="020B0604020202020204" pitchFamily="34" charset="0"/>
              <a:buChar char="•"/>
              <a:defRPr sz="1400">
                <a:solidFill>
                  <a:schemeClr val="tx1"/>
                </a:solidFill>
              </a:defRPr>
            </a:lvl3pPr>
            <a:lvl4pPr marL="971550" indent="-285750">
              <a:buFont typeface="Arial" panose="020B0604020202020204" pitchFamily="34" charset="0"/>
              <a:buChar char="•"/>
              <a:defRPr sz="1400">
                <a:solidFill>
                  <a:schemeClr val="tx1"/>
                </a:solidFill>
              </a:defRPr>
            </a:lvl4pPr>
            <a:lvl5pPr marL="1200150" indent="-285750">
              <a:buFont typeface="Arial" panose="020B0604020202020204" pitchFamily="34" charset="0"/>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967EAB-987E-5A82-3A52-4B05A2268E08}"/>
              </a:ext>
            </a:extLst>
          </p:cNvPr>
          <p:cNvSpPr>
            <a:spLocks noGrp="1"/>
          </p:cNvSpPr>
          <p:nvPr>
            <p:ph type="dt" sz="half" idx="15"/>
          </p:nvPr>
        </p:nvSpPr>
        <p:spPr/>
        <p:txBody>
          <a:bodyPr/>
          <a:lstStyle>
            <a:lvl1pPr>
              <a:defRPr>
                <a:solidFill>
                  <a:schemeClr val="tx1"/>
                </a:solidFill>
              </a:defRPr>
            </a:lvl1pPr>
          </a:lstStyle>
          <a:p>
            <a:fld id="{4AAA9ECC-469F-4B8E-BD34-07C4E8D3E99E}" type="datetime1">
              <a:rPr lang="en-US" smtClean="0"/>
              <a:t>5/26/2026</a:t>
            </a:fld>
            <a:endParaRPr lang="en-US"/>
          </a:p>
        </p:txBody>
      </p:sp>
      <p:sp>
        <p:nvSpPr>
          <p:cNvPr id="10" name="Slide Number Placeholder 9">
            <a:extLst>
              <a:ext uri="{FF2B5EF4-FFF2-40B4-BE49-F238E27FC236}">
                <a16:creationId xmlns:a16="http://schemas.microsoft.com/office/drawing/2014/main" id="{CDB01B09-0705-352B-A1FA-3E626EF06916}"/>
              </a:ext>
            </a:extLst>
          </p:cNvPr>
          <p:cNvSpPr>
            <a:spLocks noGrp="1"/>
          </p:cNvSpPr>
          <p:nvPr>
            <p:ph type="sldNum" sz="quarter" idx="17"/>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13" name="Straight Connector 12">
            <a:extLst>
              <a:ext uri="{FF2B5EF4-FFF2-40B4-BE49-F238E27FC236}">
                <a16:creationId xmlns:a16="http://schemas.microsoft.com/office/drawing/2014/main" id="{FCEB4D60-2464-A9C4-215B-159431C1081B}"/>
              </a:ext>
            </a:extLst>
          </p:cNvPr>
          <p:cNvCxnSpPr/>
          <p:nvPr/>
        </p:nvCxnSpPr>
        <p:spPr>
          <a:xfrm>
            <a:off x="7790269" y="402336"/>
            <a:ext cx="0" cy="60533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86F5C2EA-B780-9C9C-77C2-9C6E76A40453}"/>
              </a:ext>
            </a:extLst>
          </p:cNvPr>
          <p:cNvGrpSpPr/>
          <p:nvPr/>
        </p:nvGrpSpPr>
        <p:grpSpPr>
          <a:xfrm>
            <a:off x="803185" y="0"/>
            <a:ext cx="10585629" cy="6858000"/>
            <a:chOff x="803185" y="0"/>
            <a:chExt cx="10585629" cy="6858000"/>
          </a:xfrm>
        </p:grpSpPr>
        <p:cxnSp>
          <p:nvCxnSpPr>
            <p:cNvPr id="15" name="Straight Connector 14">
              <a:extLst>
                <a:ext uri="{FF2B5EF4-FFF2-40B4-BE49-F238E27FC236}">
                  <a16:creationId xmlns:a16="http://schemas.microsoft.com/office/drawing/2014/main" id="{D856C059-7605-4C77-F758-743839E07508}"/>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DD5A105-823E-7F57-9BD9-B921E9D0B77F}"/>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12C3FE9-B32A-64E0-FF0E-729AFCAC0FF0}"/>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29F84BA-E3BA-190A-D926-B57563866DF2}"/>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4669650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Picture 2">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207008" y="786386"/>
            <a:ext cx="2733933" cy="1965960"/>
          </a:xfrm>
        </p:spPr>
        <p:txBody>
          <a:bodyPr anchor="b">
            <a:noAutofit/>
          </a:bodyPr>
          <a:lstStyle>
            <a:lvl1pPr>
              <a:defRPr sz="3200">
                <a:solidFill>
                  <a:schemeClr val="tx1"/>
                </a:solidFill>
              </a:defRPr>
            </a:lvl1pPr>
          </a:lstStyle>
          <a:p>
            <a:r>
              <a:rPr lang="en-US"/>
              <a:t>Click to edit Master title style</a:t>
            </a:r>
          </a:p>
        </p:txBody>
      </p:sp>
      <p:sp>
        <p:nvSpPr>
          <p:cNvPr id="9" name="Footer Placeholder 8">
            <a:extLst>
              <a:ext uri="{FF2B5EF4-FFF2-40B4-BE49-F238E27FC236}">
                <a16:creationId xmlns:a16="http://schemas.microsoft.com/office/drawing/2014/main" id="{160F07FB-C605-C475-2466-273F0A36622F}"/>
              </a:ext>
            </a:extLst>
          </p:cNvPr>
          <p:cNvSpPr>
            <a:spLocks noGrp="1"/>
          </p:cNvSpPr>
          <p:nvPr>
            <p:ph type="ftr" sz="quarter" idx="16"/>
          </p:nvPr>
        </p:nvSpPr>
        <p:spPr/>
        <p:txBody>
          <a:bodyPr/>
          <a:lstStyle>
            <a:lvl1pPr>
              <a:defRPr>
                <a:solidFill>
                  <a:schemeClr val="tx1"/>
                </a:solidFill>
              </a:defRPr>
            </a:lvl1pPr>
          </a:lstStyle>
          <a:p>
            <a:r>
              <a:rPr lang="en-US"/>
              <a:t>SAMPLE FOOTER TEXT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1207008" y="2899068"/>
            <a:ext cx="2733933" cy="3154260"/>
          </a:xfrm>
        </p:spPr>
        <p:txBody>
          <a:bodyPr>
            <a:normAutofit/>
          </a:bodyPr>
          <a:lstStyle>
            <a:lvl1pPr marL="285750" indent="-285750">
              <a:buFont typeface="Arial" panose="020B0604020202020204" pitchFamily="34" charset="0"/>
              <a:buChar char="•"/>
              <a:defRPr sz="1400">
                <a:solidFill>
                  <a:schemeClr val="tx1"/>
                </a:solidFill>
              </a:defRPr>
            </a:lvl1pPr>
            <a:lvl2pPr marL="514350" indent="-285750">
              <a:buFont typeface="Arial" panose="020B0604020202020204" pitchFamily="34" charset="0"/>
              <a:buChar char="•"/>
              <a:defRPr sz="1400">
                <a:solidFill>
                  <a:schemeClr val="tx1"/>
                </a:solidFill>
              </a:defRPr>
            </a:lvl2pPr>
            <a:lvl3pPr marL="742950" indent="-285750">
              <a:buFont typeface="Arial" panose="020B0604020202020204" pitchFamily="34" charset="0"/>
              <a:buChar char="•"/>
              <a:defRPr sz="1400">
                <a:solidFill>
                  <a:schemeClr val="tx1"/>
                </a:solidFill>
              </a:defRPr>
            </a:lvl3pPr>
            <a:lvl4pPr marL="971550" indent="-285750">
              <a:buFont typeface="Arial" panose="020B0604020202020204" pitchFamily="34" charset="0"/>
              <a:buChar char="•"/>
              <a:defRPr sz="1400">
                <a:solidFill>
                  <a:schemeClr val="tx1"/>
                </a:solidFill>
              </a:defRPr>
            </a:lvl4pPr>
            <a:lvl5pPr marL="1200150" indent="-285750">
              <a:buFont typeface="Arial" panose="020B0604020202020204" pitchFamily="34" charset="0"/>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4397207" y="396510"/>
            <a:ext cx="6984300" cy="6056888"/>
          </a:xfrm>
          <a:blipFill dpi="0" rotWithShape="1">
            <a:blip r:embed="rId2">
              <a:alphaModFix amt="20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l="278" t="97"/>
            </a:stretch>
          </a:blipFill>
        </p:spPr>
        <p:txBody>
          <a:bodyPr/>
          <a:lstStyle>
            <a:lvl1pPr marL="0" indent="0">
              <a:buNone/>
              <a:defRPr/>
            </a:lvl1pPr>
          </a:lstStyle>
          <a:p>
            <a:r>
              <a:rPr lang="en-US"/>
              <a:t> </a:t>
            </a:r>
          </a:p>
        </p:txBody>
      </p:sp>
      <p:sp>
        <p:nvSpPr>
          <p:cNvPr id="4" name="Date Placeholder 3">
            <a:extLst>
              <a:ext uri="{FF2B5EF4-FFF2-40B4-BE49-F238E27FC236}">
                <a16:creationId xmlns:a16="http://schemas.microsoft.com/office/drawing/2014/main" id="{9A967EAB-987E-5A82-3A52-4B05A2268E08}"/>
              </a:ext>
            </a:extLst>
          </p:cNvPr>
          <p:cNvSpPr>
            <a:spLocks noGrp="1"/>
          </p:cNvSpPr>
          <p:nvPr>
            <p:ph type="dt" sz="half" idx="15"/>
          </p:nvPr>
        </p:nvSpPr>
        <p:spPr/>
        <p:txBody>
          <a:bodyPr/>
          <a:lstStyle>
            <a:lvl1pPr>
              <a:defRPr>
                <a:solidFill>
                  <a:schemeClr val="tx1"/>
                </a:solidFill>
              </a:defRPr>
            </a:lvl1pPr>
          </a:lstStyle>
          <a:p>
            <a:fld id="{9DBD8752-7BE3-4D87-B742-4591FA880F2B}" type="datetime1">
              <a:rPr lang="en-US" smtClean="0"/>
              <a:t>5/26/2026</a:t>
            </a:fld>
            <a:endParaRPr lang="en-US"/>
          </a:p>
        </p:txBody>
      </p:sp>
      <p:sp>
        <p:nvSpPr>
          <p:cNvPr id="10" name="Slide Number Placeholder 9">
            <a:extLst>
              <a:ext uri="{FF2B5EF4-FFF2-40B4-BE49-F238E27FC236}">
                <a16:creationId xmlns:a16="http://schemas.microsoft.com/office/drawing/2014/main" id="{CDB01B09-0705-352B-A1FA-3E626EF06916}"/>
              </a:ext>
            </a:extLst>
          </p:cNvPr>
          <p:cNvSpPr>
            <a:spLocks noGrp="1"/>
          </p:cNvSpPr>
          <p:nvPr>
            <p:ph type="sldNum" sz="quarter" idx="17"/>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13" name="Straight Connector 12">
            <a:extLst>
              <a:ext uri="{FF2B5EF4-FFF2-40B4-BE49-F238E27FC236}">
                <a16:creationId xmlns:a16="http://schemas.microsoft.com/office/drawing/2014/main" id="{FCEB4D60-2464-A9C4-215B-159431C1081B}"/>
              </a:ext>
            </a:extLst>
          </p:cNvPr>
          <p:cNvCxnSpPr/>
          <p:nvPr/>
        </p:nvCxnSpPr>
        <p:spPr>
          <a:xfrm>
            <a:off x="4392440" y="402336"/>
            <a:ext cx="0" cy="60533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B306094-CD46-FD37-15EF-7C5ED43D2E04}"/>
              </a:ext>
            </a:extLst>
          </p:cNvPr>
          <p:cNvGrpSpPr/>
          <p:nvPr/>
        </p:nvGrpSpPr>
        <p:grpSpPr>
          <a:xfrm>
            <a:off x="803185" y="0"/>
            <a:ext cx="10585629" cy="6858000"/>
            <a:chOff x="803185" y="0"/>
            <a:chExt cx="10585629" cy="6858000"/>
          </a:xfrm>
        </p:grpSpPr>
        <p:cxnSp>
          <p:nvCxnSpPr>
            <p:cNvPr id="15" name="Straight Connector 14">
              <a:extLst>
                <a:ext uri="{FF2B5EF4-FFF2-40B4-BE49-F238E27FC236}">
                  <a16:creationId xmlns:a16="http://schemas.microsoft.com/office/drawing/2014/main" id="{1313FC44-1419-B29C-2719-5D21B5FAB872}"/>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635384-8C2F-F008-F19F-E7277C4CD824}"/>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94D592-13C7-2B81-775C-17CEE45C6825}"/>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AAC0629-36FF-17F3-D1B6-1FFADC425E40}"/>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0181283"/>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3">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207008" y="4292076"/>
            <a:ext cx="3291840" cy="1737355"/>
          </a:xfrm>
        </p:spPr>
        <p:txBody>
          <a:bodyPr anchor="t">
            <a:normAutofit/>
          </a:bodyPr>
          <a:lstStyle>
            <a:lvl1pPr>
              <a:defRPr sz="3200">
                <a:solidFill>
                  <a:schemeClr val="tx1"/>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815340" y="400050"/>
            <a:ext cx="10561320" cy="3602303"/>
          </a:xfrm>
          <a:blipFill dpi="0" rotWithShape="1">
            <a:blip r:embed="rId2">
              <a:alphaModFix amt="20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b="-17566"/>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663440" y="4292076"/>
            <a:ext cx="6309360" cy="1737360"/>
          </a:xfrm>
        </p:spPr>
        <p:txBody>
          <a:bodyPr>
            <a:noAutofit/>
          </a:bodyPr>
          <a:lstStyle>
            <a:lvl1pPr marL="285750" indent="-285750">
              <a:buFont typeface="Arial" panose="020B0604020202020204" pitchFamily="34" charset="0"/>
              <a:buChar char="•"/>
              <a:defRPr sz="1400">
                <a:solidFill>
                  <a:schemeClr val="tx1"/>
                </a:solidFill>
              </a:defRPr>
            </a:lvl1pPr>
            <a:lvl2pPr marL="514350" indent="-285750">
              <a:buFont typeface="Arial" panose="020B0604020202020204" pitchFamily="34" charset="0"/>
              <a:buChar char="•"/>
              <a:defRPr sz="1400">
                <a:solidFill>
                  <a:schemeClr val="tx1"/>
                </a:solidFill>
              </a:defRPr>
            </a:lvl2pPr>
            <a:lvl3pPr marL="742950" indent="-285750">
              <a:buFont typeface="Arial" panose="020B0604020202020204" pitchFamily="34" charset="0"/>
              <a:buChar char="•"/>
              <a:defRPr sz="1400">
                <a:solidFill>
                  <a:schemeClr val="tx1"/>
                </a:solidFill>
              </a:defRPr>
            </a:lvl3pPr>
            <a:lvl4pPr marL="971550" indent="-285750">
              <a:buFont typeface="Arial" panose="020B0604020202020204" pitchFamily="34" charset="0"/>
              <a:buChar char="•"/>
              <a:defRPr sz="1400">
                <a:solidFill>
                  <a:schemeClr val="tx1"/>
                </a:solidFill>
              </a:defRPr>
            </a:lvl4pPr>
            <a:lvl5pPr marL="1200150" indent="-285750">
              <a:buFont typeface="Arial" panose="020B0604020202020204" pitchFamily="34" charset="0"/>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defRPr>
            </a:lvl1pPr>
          </a:lstStyle>
          <a:p>
            <a:fld id="{3ECE330D-E58C-4D6F-87CB-0ADC053EF516}" type="datetime1">
              <a:rPr lang="en-US" smtClean="0"/>
              <a:t>5/26/2026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4" name="Straight Connector 3">
            <a:extLst>
              <a:ext uri="{FF2B5EF4-FFF2-40B4-BE49-F238E27FC236}">
                <a16:creationId xmlns:a16="http://schemas.microsoft.com/office/drawing/2014/main" id="{0B41AB78-00EA-C6DB-5859-59235D680038}"/>
              </a:ext>
            </a:extLst>
          </p:cNvPr>
          <p:cNvCxnSpPr>
            <a:cxnSpLocks/>
          </p:cNvCxnSpPr>
          <p:nvPr/>
        </p:nvCxnSpPr>
        <p:spPr>
          <a:xfrm>
            <a:off x="803185" y="4018394"/>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E402F3EE-5A8F-A913-E4A4-DE5F2B1F2E2B}"/>
              </a:ext>
            </a:extLst>
          </p:cNvPr>
          <p:cNvGrpSpPr/>
          <p:nvPr/>
        </p:nvGrpSpPr>
        <p:grpSpPr>
          <a:xfrm>
            <a:off x="803185" y="0"/>
            <a:ext cx="10585629" cy="6858000"/>
            <a:chOff x="803185" y="0"/>
            <a:chExt cx="10585629" cy="6858000"/>
          </a:xfrm>
        </p:grpSpPr>
        <p:cxnSp>
          <p:nvCxnSpPr>
            <p:cNvPr id="9" name="Straight Connector 8">
              <a:extLst>
                <a:ext uri="{FF2B5EF4-FFF2-40B4-BE49-F238E27FC236}">
                  <a16:creationId xmlns:a16="http://schemas.microsoft.com/office/drawing/2014/main" id="{AFB51874-0819-129D-10E6-493F10681A3D}"/>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DDD5B01-D5A3-844C-1227-68F4BC230716}"/>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2B9A768-047B-4797-F4FA-1949EC09586C}"/>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CE28C1-4A24-5039-21A3-CAB1FFE878CE}"/>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3002907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4">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207008" y="786384"/>
            <a:ext cx="3291840" cy="1737360"/>
          </a:xfrm>
        </p:spPr>
        <p:txBody>
          <a:bodyPr anchor="t">
            <a:normAutofit/>
          </a:bodyPr>
          <a:lstStyle>
            <a:lvl1pPr>
              <a:defRPr sz="3200">
                <a:solidFill>
                  <a:schemeClr val="tx1"/>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663440" y="786384"/>
            <a:ext cx="6309360" cy="1737360"/>
          </a:xfrm>
        </p:spPr>
        <p:txBody>
          <a:bodyPr>
            <a:noAutofit/>
          </a:bodyPr>
          <a:lstStyle>
            <a:lvl1pPr marL="285750" indent="-285750">
              <a:buFont typeface="Arial" panose="020B0604020202020204" pitchFamily="34" charset="0"/>
              <a:buChar char="•"/>
              <a:defRPr sz="1400">
                <a:solidFill>
                  <a:schemeClr val="tx1"/>
                </a:solidFill>
              </a:defRPr>
            </a:lvl1pPr>
            <a:lvl2pPr marL="514350" indent="-285750">
              <a:buFont typeface="Arial" panose="020B0604020202020204" pitchFamily="34" charset="0"/>
              <a:buChar char="•"/>
              <a:defRPr sz="1400">
                <a:solidFill>
                  <a:schemeClr val="tx1"/>
                </a:solidFill>
              </a:defRPr>
            </a:lvl2pPr>
            <a:lvl3pPr marL="742950" indent="-285750">
              <a:buFont typeface="Arial" panose="020B0604020202020204" pitchFamily="34" charset="0"/>
              <a:buChar char="•"/>
              <a:defRPr sz="1400">
                <a:solidFill>
                  <a:schemeClr val="tx1"/>
                </a:solidFill>
              </a:defRPr>
            </a:lvl3pPr>
            <a:lvl4pPr marL="971550" indent="-285750">
              <a:buFont typeface="Arial" panose="020B0604020202020204" pitchFamily="34" charset="0"/>
              <a:buChar char="•"/>
              <a:defRPr sz="1400">
                <a:solidFill>
                  <a:schemeClr val="tx1"/>
                </a:solidFill>
              </a:defRPr>
            </a:lvl4pPr>
            <a:lvl5pPr marL="1200150" indent="-285750">
              <a:buFont typeface="Arial" panose="020B0604020202020204" pitchFamily="34" charset="0"/>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0255FBD2-735E-C257-607E-CB2F585DBBEE}"/>
              </a:ext>
            </a:extLst>
          </p:cNvPr>
          <p:cNvSpPr>
            <a:spLocks noGrp="1"/>
          </p:cNvSpPr>
          <p:nvPr>
            <p:ph type="pic" sz="quarter" idx="15" hasCustomPrompt="1"/>
          </p:nvPr>
        </p:nvSpPr>
        <p:spPr>
          <a:xfrm>
            <a:off x="815340" y="2831629"/>
            <a:ext cx="10561320" cy="3602303"/>
          </a:xfrm>
          <a:blipFill dpi="0" rotWithShape="1">
            <a:blip r:embed="rId2">
              <a:alphaModFix amt="20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b="-17566"/>
            </a:stretch>
          </a:blipFill>
        </p:spPr>
        <p:txBody>
          <a:bodyPr/>
          <a:lstStyle>
            <a:lvl1pPr marL="0" indent="0">
              <a:buNone/>
              <a:defRPr/>
            </a:lvl1pPr>
          </a:lstStyle>
          <a:p>
            <a:r>
              <a:rPr lang="en-US"/>
              <a:t> </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defRPr>
            </a:lvl1pPr>
          </a:lstStyle>
          <a:p>
            <a:fld id="{10CBDE9E-F3D4-4B19-8A53-22190533DBA9}" type="datetime1">
              <a:rPr lang="en-US" smtClean="0"/>
              <a:t>5/26/2026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4" name="Straight Connector 3">
            <a:extLst>
              <a:ext uri="{FF2B5EF4-FFF2-40B4-BE49-F238E27FC236}">
                <a16:creationId xmlns:a16="http://schemas.microsoft.com/office/drawing/2014/main" id="{0B41AB78-00EA-C6DB-5859-59235D680038}"/>
              </a:ext>
            </a:extLst>
          </p:cNvPr>
          <p:cNvCxnSpPr>
            <a:cxnSpLocks/>
          </p:cNvCxnSpPr>
          <p:nvPr/>
        </p:nvCxnSpPr>
        <p:spPr>
          <a:xfrm>
            <a:off x="803185" y="2802870"/>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E402F3EE-5A8F-A913-E4A4-DE5F2B1F2E2B}"/>
              </a:ext>
            </a:extLst>
          </p:cNvPr>
          <p:cNvGrpSpPr/>
          <p:nvPr/>
        </p:nvGrpSpPr>
        <p:grpSpPr>
          <a:xfrm>
            <a:off x="803185" y="0"/>
            <a:ext cx="10585629" cy="6858000"/>
            <a:chOff x="803185" y="0"/>
            <a:chExt cx="10585629" cy="6858000"/>
          </a:xfrm>
        </p:grpSpPr>
        <p:cxnSp>
          <p:nvCxnSpPr>
            <p:cNvPr id="9" name="Straight Connector 8">
              <a:extLst>
                <a:ext uri="{FF2B5EF4-FFF2-40B4-BE49-F238E27FC236}">
                  <a16:creationId xmlns:a16="http://schemas.microsoft.com/office/drawing/2014/main" id="{AFB51874-0819-129D-10E6-493F10681A3D}"/>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DDD5B01-D5A3-844C-1227-68F4BC230716}"/>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2B9A768-047B-4797-F4FA-1949EC09586C}"/>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CE28C1-4A24-5039-21A3-CAB1FFE878CE}"/>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4018540"/>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5">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80960" y="786385"/>
            <a:ext cx="3291840" cy="1499615"/>
          </a:xfrm>
        </p:spPr>
        <p:txBody>
          <a:bodyPr anchor="b">
            <a:normAutofit/>
          </a:bodyPr>
          <a:lstStyle>
            <a:lvl1pPr>
              <a:defRPr sz="3200">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4354FEC1-7004-7D66-39C0-5B3A0B2E4669}"/>
              </a:ext>
            </a:extLst>
          </p:cNvPr>
          <p:cNvSpPr>
            <a:spLocks noGrp="1"/>
          </p:cNvSpPr>
          <p:nvPr>
            <p:ph type="ftr" sz="quarter" idx="16"/>
          </p:nvPr>
        </p:nvSpPr>
        <p:spPr/>
        <p:txBody>
          <a:bodyPr/>
          <a:lstStyle>
            <a:lvl1pPr>
              <a:defRPr>
                <a:solidFill>
                  <a:schemeClr val="tx1"/>
                </a:solidFill>
              </a:defRPr>
            </a:lvl1pPr>
          </a:lstStyle>
          <a:p>
            <a:r>
              <a:rPr lang="en-US"/>
              <a:t>SAMPLE FOOTER TEXT</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804673" y="400050"/>
            <a:ext cx="6452176" cy="6052952"/>
          </a:xfrm>
          <a:blipFill dpi="0" rotWithShape="1">
            <a:blip r:embed="rId2">
              <a:alphaModFix amt="20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l="139" t="38" r="-126"/>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7680960" y="2468880"/>
            <a:ext cx="3291840" cy="3549735"/>
          </a:xfrm>
        </p:spPr>
        <p:txBody>
          <a:bodyPr>
            <a:normAutofit/>
          </a:bodyPr>
          <a:lstStyle>
            <a:lvl1pPr marL="285750" indent="-285750">
              <a:buFont typeface="Arial" panose="020B0604020202020204" pitchFamily="34" charset="0"/>
              <a:buChar char="•"/>
              <a:defRPr sz="1400">
                <a:solidFill>
                  <a:schemeClr val="tx1"/>
                </a:solidFill>
              </a:defRPr>
            </a:lvl1pPr>
            <a:lvl2pPr marL="514350" indent="-285750">
              <a:buFont typeface="Arial" panose="020B0604020202020204" pitchFamily="34" charset="0"/>
              <a:buChar char="•"/>
              <a:defRPr sz="1400">
                <a:solidFill>
                  <a:schemeClr val="tx1"/>
                </a:solidFill>
              </a:defRPr>
            </a:lvl2pPr>
            <a:lvl3pPr marL="742950" indent="-285750">
              <a:buFont typeface="Arial" panose="020B0604020202020204" pitchFamily="34" charset="0"/>
              <a:buChar char="•"/>
              <a:defRPr sz="1400">
                <a:solidFill>
                  <a:schemeClr val="tx1"/>
                </a:solidFill>
              </a:defRPr>
            </a:lvl3pPr>
            <a:lvl4pPr marL="971550" indent="-285750">
              <a:buFont typeface="Arial" panose="020B0604020202020204" pitchFamily="34" charset="0"/>
              <a:buChar char="•"/>
              <a:defRPr sz="1400">
                <a:solidFill>
                  <a:schemeClr val="tx1"/>
                </a:solidFill>
              </a:defRPr>
            </a:lvl4pPr>
            <a:lvl5pPr marL="1200150" indent="-285750">
              <a:buFont typeface="Arial" panose="020B0604020202020204" pitchFamily="34" charset="0"/>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FBFF019D-CA37-05FF-D534-08FDF17D319F}"/>
              </a:ext>
            </a:extLst>
          </p:cNvPr>
          <p:cNvSpPr>
            <a:spLocks noGrp="1"/>
          </p:cNvSpPr>
          <p:nvPr>
            <p:ph type="dt" sz="half" idx="15"/>
          </p:nvPr>
        </p:nvSpPr>
        <p:spPr/>
        <p:txBody>
          <a:bodyPr/>
          <a:lstStyle>
            <a:lvl1pPr>
              <a:defRPr>
                <a:solidFill>
                  <a:schemeClr val="tx1"/>
                </a:solidFill>
              </a:defRPr>
            </a:lvl1pPr>
          </a:lstStyle>
          <a:p>
            <a:fld id="{676E3DFD-9373-4D4B-850F-63D341DA0F43}" type="datetime1">
              <a:rPr lang="en-US" smtClean="0"/>
              <a:t>5/26/2026</a:t>
            </a:fld>
            <a:endParaRPr lang="en-US"/>
          </a:p>
        </p:txBody>
      </p:sp>
      <p:sp>
        <p:nvSpPr>
          <p:cNvPr id="6" name="Slide Number Placeholder 5">
            <a:extLst>
              <a:ext uri="{FF2B5EF4-FFF2-40B4-BE49-F238E27FC236}">
                <a16:creationId xmlns:a16="http://schemas.microsoft.com/office/drawing/2014/main" id="{33C82A8A-3017-C293-CAA4-79DAC74143E1}"/>
              </a:ext>
            </a:extLst>
          </p:cNvPr>
          <p:cNvSpPr>
            <a:spLocks noGrp="1"/>
          </p:cNvSpPr>
          <p:nvPr>
            <p:ph type="sldNum" sz="quarter" idx="17"/>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7" name="Straight Connector 6">
            <a:extLst>
              <a:ext uri="{FF2B5EF4-FFF2-40B4-BE49-F238E27FC236}">
                <a16:creationId xmlns:a16="http://schemas.microsoft.com/office/drawing/2014/main" id="{49BCF003-D6AC-D9E0-C254-602FAE60278B}"/>
              </a:ext>
            </a:extLst>
          </p:cNvPr>
          <p:cNvCxnSpPr/>
          <p:nvPr/>
        </p:nvCxnSpPr>
        <p:spPr>
          <a:xfrm>
            <a:off x="7267016" y="402336"/>
            <a:ext cx="0" cy="60533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980CB927-6193-3B14-8326-BBA8970C4F38}"/>
              </a:ext>
            </a:extLst>
          </p:cNvPr>
          <p:cNvGrpSpPr/>
          <p:nvPr/>
        </p:nvGrpSpPr>
        <p:grpSpPr>
          <a:xfrm>
            <a:off x="803185" y="0"/>
            <a:ext cx="10585629" cy="6858000"/>
            <a:chOff x="803185" y="0"/>
            <a:chExt cx="10585629" cy="6858000"/>
          </a:xfrm>
        </p:grpSpPr>
        <p:cxnSp>
          <p:nvCxnSpPr>
            <p:cNvPr id="9" name="Straight Connector 8">
              <a:extLst>
                <a:ext uri="{FF2B5EF4-FFF2-40B4-BE49-F238E27FC236}">
                  <a16:creationId xmlns:a16="http://schemas.microsoft.com/office/drawing/2014/main" id="{0BDFF263-1BF6-293B-B046-2941778BCA54}"/>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DA48FB5-B732-D35D-2F75-840EFFCA6EF1}"/>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64D5118-DFE8-485E-6BE3-B042C0129B01}"/>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779D56-9125-9DD5-D919-9FBC4DE4C9C1}"/>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9450163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6">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210492" y="790302"/>
            <a:ext cx="3291840" cy="1499616"/>
          </a:xfrm>
        </p:spPr>
        <p:txBody>
          <a:bodyPr anchor="b">
            <a:normAutofit/>
          </a:bodyPr>
          <a:lstStyle>
            <a:lvl1pPr>
              <a:defRPr sz="3200">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72F358B6-BD90-E536-E301-EAF518F93DDB}"/>
              </a:ext>
            </a:extLst>
          </p:cNvPr>
          <p:cNvSpPr>
            <a:spLocks noGrp="1"/>
          </p:cNvSpPr>
          <p:nvPr>
            <p:ph type="ftr" sz="quarter" idx="16"/>
          </p:nvPr>
        </p:nvSpPr>
        <p:spPr/>
        <p:txBody>
          <a:bodyPr/>
          <a:lstStyle>
            <a:lvl1pPr>
              <a:defRPr>
                <a:solidFill>
                  <a:schemeClr val="tx1"/>
                </a:solidFill>
              </a:defRPr>
            </a:lvl1pPr>
          </a:lstStyle>
          <a:p>
            <a:r>
              <a:rPr lang="en-US"/>
              <a:t>SAMPLE FOOTER TEXT</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1207008" y="2468880"/>
            <a:ext cx="3291840" cy="3547872"/>
          </a:xfrm>
        </p:spPr>
        <p:txBody>
          <a:bodyPr>
            <a:normAutofit/>
          </a:bodyPr>
          <a:lstStyle>
            <a:lvl1pPr marL="285750" indent="-285750">
              <a:buFont typeface="Arial" panose="020B0604020202020204" pitchFamily="34" charset="0"/>
              <a:buChar char="•"/>
              <a:defRPr sz="1400">
                <a:solidFill>
                  <a:schemeClr val="tx1"/>
                </a:solidFill>
              </a:defRPr>
            </a:lvl1pPr>
            <a:lvl2pPr marL="514350" indent="-285750">
              <a:buFont typeface="Arial" panose="020B0604020202020204" pitchFamily="34" charset="0"/>
              <a:buChar char="•"/>
              <a:defRPr sz="1400">
                <a:solidFill>
                  <a:schemeClr val="tx1"/>
                </a:solidFill>
              </a:defRPr>
            </a:lvl2pPr>
            <a:lvl3pPr marL="742950" indent="-285750">
              <a:buFont typeface="Arial" panose="020B0604020202020204" pitchFamily="34" charset="0"/>
              <a:buChar char="•"/>
              <a:defRPr sz="1400">
                <a:solidFill>
                  <a:schemeClr val="tx1"/>
                </a:solidFill>
              </a:defRPr>
            </a:lvl3pPr>
            <a:lvl4pPr marL="971550" indent="-285750">
              <a:buFont typeface="Arial" panose="020B0604020202020204" pitchFamily="34" charset="0"/>
              <a:buChar char="•"/>
              <a:defRPr sz="1400">
                <a:solidFill>
                  <a:schemeClr val="tx1"/>
                </a:solidFill>
              </a:defRPr>
            </a:lvl4pPr>
            <a:lvl5pPr marL="1200150" indent="-285750">
              <a:buFont typeface="Arial" panose="020B0604020202020204" pitchFamily="34" charset="0"/>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4925692" y="402336"/>
            <a:ext cx="6455664" cy="6053328"/>
          </a:xfrm>
          <a:blipFill dpi="0" rotWithShape="1">
            <a:blip r:embed="rId2">
              <a:alphaModFix amt="20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l="-271" t="1" r="-2" b="1"/>
            </a:stretch>
          </a:blipFill>
        </p:spPr>
        <p:txBody>
          <a:bodyPr/>
          <a:lstStyle>
            <a:lvl1pPr marL="0" indent="0">
              <a:buNone/>
              <a:defRPr/>
            </a:lvl1pPr>
          </a:lstStyle>
          <a:p>
            <a:r>
              <a:rPr lang="en-US"/>
              <a:t> </a:t>
            </a:r>
          </a:p>
        </p:txBody>
      </p:sp>
      <p:sp>
        <p:nvSpPr>
          <p:cNvPr id="3" name="Date Placeholder 2">
            <a:extLst>
              <a:ext uri="{FF2B5EF4-FFF2-40B4-BE49-F238E27FC236}">
                <a16:creationId xmlns:a16="http://schemas.microsoft.com/office/drawing/2014/main" id="{4F65757A-4818-B0C9-F86A-A70480EA9B0B}"/>
              </a:ext>
            </a:extLst>
          </p:cNvPr>
          <p:cNvSpPr>
            <a:spLocks noGrp="1"/>
          </p:cNvSpPr>
          <p:nvPr>
            <p:ph type="dt" sz="half" idx="15"/>
          </p:nvPr>
        </p:nvSpPr>
        <p:spPr/>
        <p:txBody>
          <a:bodyPr/>
          <a:lstStyle>
            <a:lvl1pPr>
              <a:defRPr>
                <a:solidFill>
                  <a:schemeClr val="tx1"/>
                </a:solidFill>
              </a:defRPr>
            </a:lvl1pPr>
          </a:lstStyle>
          <a:p>
            <a:fld id="{90372CCE-8ACD-4161-8346-DACD1EF5A0E1}" type="datetime1">
              <a:rPr lang="en-US" smtClean="0"/>
              <a:t>5/26/2026</a:t>
            </a:fld>
            <a:endParaRPr lang="en-US"/>
          </a:p>
        </p:txBody>
      </p:sp>
      <p:sp>
        <p:nvSpPr>
          <p:cNvPr id="9" name="Slide Number Placeholder 8">
            <a:extLst>
              <a:ext uri="{FF2B5EF4-FFF2-40B4-BE49-F238E27FC236}">
                <a16:creationId xmlns:a16="http://schemas.microsoft.com/office/drawing/2014/main" id="{BF0B5840-4614-F082-0EE8-166E877279E1}"/>
              </a:ext>
            </a:extLst>
          </p:cNvPr>
          <p:cNvSpPr>
            <a:spLocks noGrp="1"/>
          </p:cNvSpPr>
          <p:nvPr>
            <p:ph type="sldNum" sz="quarter" idx="17"/>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12" name="Straight Connector 11">
            <a:extLst>
              <a:ext uri="{FF2B5EF4-FFF2-40B4-BE49-F238E27FC236}">
                <a16:creationId xmlns:a16="http://schemas.microsoft.com/office/drawing/2014/main" id="{53BE0255-54E9-B23E-623C-F5C3D5397CDC}"/>
              </a:ext>
            </a:extLst>
          </p:cNvPr>
          <p:cNvCxnSpPr/>
          <p:nvPr/>
        </p:nvCxnSpPr>
        <p:spPr>
          <a:xfrm>
            <a:off x="4911667" y="402336"/>
            <a:ext cx="0" cy="60533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B048E29-F249-FCD5-75C6-EF3AD5392084}"/>
              </a:ext>
            </a:extLst>
          </p:cNvPr>
          <p:cNvGrpSpPr/>
          <p:nvPr/>
        </p:nvGrpSpPr>
        <p:grpSpPr>
          <a:xfrm>
            <a:off x="803185" y="0"/>
            <a:ext cx="10585629" cy="6858000"/>
            <a:chOff x="803185" y="0"/>
            <a:chExt cx="10585629" cy="6858000"/>
          </a:xfrm>
        </p:grpSpPr>
        <p:cxnSp>
          <p:nvCxnSpPr>
            <p:cNvPr id="6" name="Straight Connector 5">
              <a:extLst>
                <a:ext uri="{FF2B5EF4-FFF2-40B4-BE49-F238E27FC236}">
                  <a16:creationId xmlns:a16="http://schemas.microsoft.com/office/drawing/2014/main" id="{EB581520-7C65-58B5-6A72-4A87A2886B4D}"/>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D33EF2-FCD9-64BB-D5BD-71A6C1A0BCAF}"/>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74CC74B-22E1-1F2A-8B43-52BB3A2671A2}"/>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133C6DA-321C-7253-1FDF-F238DBFA8DAF}"/>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314267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7">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207007" y="786384"/>
            <a:ext cx="5456295" cy="1005840"/>
          </a:xfrm>
        </p:spPr>
        <p:txBody>
          <a:bodyPr anchor="b">
            <a:noAutofit/>
          </a:bodyPr>
          <a:lstStyle>
            <a:lvl1pPr>
              <a:defRPr sz="3200">
                <a:solidFill>
                  <a:schemeClr val="tx1"/>
                </a:solidFill>
              </a:defRPr>
            </a:lvl1pPr>
          </a:lstStyle>
          <a:p>
            <a:r>
              <a:rPr lang="en-US"/>
              <a:t>Click to edit Master title style</a:t>
            </a:r>
          </a:p>
        </p:txBody>
      </p:sp>
      <p:sp>
        <p:nvSpPr>
          <p:cNvPr id="10" name="Footer Placeholder 9">
            <a:extLst>
              <a:ext uri="{FF2B5EF4-FFF2-40B4-BE49-F238E27FC236}">
                <a16:creationId xmlns:a16="http://schemas.microsoft.com/office/drawing/2014/main" id="{39D9456A-3FB8-5960-7F55-D6B686CFFC7B}"/>
              </a:ext>
            </a:extLst>
          </p:cNvPr>
          <p:cNvSpPr>
            <a:spLocks noGrp="1"/>
          </p:cNvSpPr>
          <p:nvPr>
            <p:ph type="ftr" sz="quarter" idx="16"/>
          </p:nvPr>
        </p:nvSpPr>
        <p:spPr/>
        <p:txBody>
          <a:bodyPr/>
          <a:lstStyle>
            <a:lvl1pPr>
              <a:defRPr>
                <a:solidFill>
                  <a:schemeClr val="tx1"/>
                </a:solidFill>
              </a:defRPr>
            </a:lvl1pPr>
          </a:lstStyle>
          <a:p>
            <a:r>
              <a:rPr lang="en-US"/>
              <a:t>SAMPLE FOOTER TEXT</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1207007" y="1920240"/>
            <a:ext cx="5456295" cy="4206240"/>
          </a:xfrm>
        </p:spPr>
        <p:txBody>
          <a:bodyPr>
            <a:normAutofit/>
          </a:bodyPr>
          <a:lstStyle>
            <a:lvl1pPr marL="285750" indent="-285750">
              <a:buFont typeface="Arial" panose="020B0604020202020204" pitchFamily="34" charset="0"/>
              <a:buChar char="•"/>
              <a:defRPr sz="1400">
                <a:solidFill>
                  <a:schemeClr val="tx1"/>
                </a:solidFill>
              </a:defRPr>
            </a:lvl1pPr>
            <a:lvl2pPr marL="514350" indent="-285750">
              <a:buFont typeface="Arial" panose="020B0604020202020204" pitchFamily="34" charset="0"/>
              <a:buChar char="•"/>
              <a:defRPr sz="1400">
                <a:solidFill>
                  <a:schemeClr val="tx1"/>
                </a:solidFill>
              </a:defRPr>
            </a:lvl2pPr>
            <a:lvl3pPr marL="742950" indent="-285750">
              <a:buFont typeface="Arial" panose="020B0604020202020204" pitchFamily="34" charset="0"/>
              <a:buChar char="•"/>
              <a:defRPr sz="1400">
                <a:solidFill>
                  <a:schemeClr val="tx1"/>
                </a:solidFill>
              </a:defRPr>
            </a:lvl3pPr>
            <a:lvl4pPr marL="971550" indent="-285750">
              <a:buFont typeface="Arial" panose="020B0604020202020204" pitchFamily="34" charset="0"/>
              <a:buChar char="•"/>
              <a:defRPr sz="1400">
                <a:solidFill>
                  <a:schemeClr val="tx1"/>
                </a:solidFill>
              </a:defRPr>
            </a:lvl4pPr>
            <a:lvl5pPr marL="1200150" indent="-285750">
              <a:buFont typeface="Arial" panose="020B0604020202020204" pitchFamily="34" charset="0"/>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078133" y="402336"/>
            <a:ext cx="4307415" cy="6053328"/>
          </a:xfrm>
          <a:blipFill dpi="0" rotWithShape="1">
            <a:blip r:embed="rId2">
              <a:alphaModFix amt="20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l="-549" r="-1547"/>
            </a:stretch>
          </a:blipFill>
        </p:spPr>
        <p:txBody>
          <a:bodyPr/>
          <a:lstStyle>
            <a:lvl1pPr marL="0" indent="0">
              <a:buNone/>
              <a:defRPr/>
            </a:lvl1pPr>
          </a:lstStyle>
          <a:p>
            <a:r>
              <a:rPr lang="en-US"/>
              <a:t> </a:t>
            </a:r>
          </a:p>
        </p:txBody>
      </p:sp>
      <p:sp>
        <p:nvSpPr>
          <p:cNvPr id="9" name="Date Placeholder 8">
            <a:extLst>
              <a:ext uri="{FF2B5EF4-FFF2-40B4-BE49-F238E27FC236}">
                <a16:creationId xmlns:a16="http://schemas.microsoft.com/office/drawing/2014/main" id="{C242EA1D-81E7-620D-1BD8-6D18329BD220}"/>
              </a:ext>
            </a:extLst>
          </p:cNvPr>
          <p:cNvSpPr>
            <a:spLocks noGrp="1"/>
          </p:cNvSpPr>
          <p:nvPr>
            <p:ph type="dt" sz="half" idx="15"/>
          </p:nvPr>
        </p:nvSpPr>
        <p:spPr/>
        <p:txBody>
          <a:bodyPr/>
          <a:lstStyle>
            <a:lvl1pPr>
              <a:defRPr>
                <a:solidFill>
                  <a:schemeClr val="tx1"/>
                </a:solidFill>
              </a:defRPr>
            </a:lvl1pPr>
          </a:lstStyle>
          <a:p>
            <a:fld id="{D02DC4B6-A5C7-4299-BE6B-389F940BF10A}" type="datetime1">
              <a:rPr lang="en-US" smtClean="0"/>
              <a:t>5/26/2026</a:t>
            </a:fld>
            <a:endParaRPr lang="en-US"/>
          </a:p>
        </p:txBody>
      </p:sp>
      <p:sp>
        <p:nvSpPr>
          <p:cNvPr id="12" name="Slide Number Placeholder 11">
            <a:extLst>
              <a:ext uri="{FF2B5EF4-FFF2-40B4-BE49-F238E27FC236}">
                <a16:creationId xmlns:a16="http://schemas.microsoft.com/office/drawing/2014/main" id="{C81505A7-ADCB-6529-BE02-48BD8F2CFD0A}"/>
              </a:ext>
            </a:extLst>
          </p:cNvPr>
          <p:cNvSpPr>
            <a:spLocks noGrp="1"/>
          </p:cNvSpPr>
          <p:nvPr>
            <p:ph type="sldNum" sz="quarter" idx="17"/>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13" name="Straight Connector 12">
            <a:extLst>
              <a:ext uri="{FF2B5EF4-FFF2-40B4-BE49-F238E27FC236}">
                <a16:creationId xmlns:a16="http://schemas.microsoft.com/office/drawing/2014/main" id="{40A70D03-884A-50D9-2A83-C93ADDD49A38}"/>
              </a:ext>
            </a:extLst>
          </p:cNvPr>
          <p:cNvCxnSpPr/>
          <p:nvPr/>
        </p:nvCxnSpPr>
        <p:spPr>
          <a:xfrm>
            <a:off x="7054440" y="402336"/>
            <a:ext cx="0" cy="60533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69C2927C-12EE-49B3-DF99-04A869F1E12B}"/>
              </a:ext>
            </a:extLst>
          </p:cNvPr>
          <p:cNvGrpSpPr/>
          <p:nvPr/>
        </p:nvGrpSpPr>
        <p:grpSpPr>
          <a:xfrm>
            <a:off x="803185" y="0"/>
            <a:ext cx="10585629" cy="6858000"/>
            <a:chOff x="803185" y="0"/>
            <a:chExt cx="10585629" cy="6858000"/>
          </a:xfrm>
        </p:grpSpPr>
        <p:cxnSp>
          <p:nvCxnSpPr>
            <p:cNvPr id="4" name="Straight Connector 3">
              <a:extLst>
                <a:ext uri="{FF2B5EF4-FFF2-40B4-BE49-F238E27FC236}">
                  <a16:creationId xmlns:a16="http://schemas.microsoft.com/office/drawing/2014/main" id="{D0EFC1CE-B3AD-ED82-4797-595D2898220C}"/>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2A2DBA-4EA6-1D56-360C-A2123A287B60}"/>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281C874-21DE-792C-9FEE-BF48EECBBC64}"/>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86A35DD-6C6E-B96F-0038-DD2CD2777923}"/>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2808038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8">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77840" y="786384"/>
            <a:ext cx="5394960" cy="1005840"/>
          </a:xfrm>
        </p:spPr>
        <p:txBody>
          <a:bodyPr anchor="b"/>
          <a:lstStyle>
            <a:lvl1pPr>
              <a:defRPr sz="3200">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46626D65-1470-5355-C0AB-4C755AE36464}"/>
              </a:ext>
            </a:extLst>
          </p:cNvPr>
          <p:cNvSpPr>
            <a:spLocks noGrp="1"/>
          </p:cNvSpPr>
          <p:nvPr>
            <p:ph type="ftr" sz="quarter" idx="16"/>
          </p:nvPr>
        </p:nvSpPr>
        <p:spPr/>
        <p:txBody>
          <a:bodyPr/>
          <a:lstStyle>
            <a:lvl1pPr>
              <a:defRPr>
                <a:solidFill>
                  <a:schemeClr val="tx1"/>
                </a:solidFill>
              </a:defRPr>
            </a:lvl1pPr>
          </a:lstStyle>
          <a:p>
            <a:r>
              <a:rPr lang="en-US"/>
              <a:t>SAMPLE FOOTER TEXT</a:t>
            </a:r>
          </a:p>
        </p:txBody>
      </p:sp>
      <p:sp>
        <p:nvSpPr>
          <p:cNvPr id="15" name="Picture Placeholder 10">
            <a:extLst>
              <a:ext uri="{FF2B5EF4-FFF2-40B4-BE49-F238E27FC236}">
                <a16:creationId xmlns:a16="http://schemas.microsoft.com/office/drawing/2014/main" id="{26947C16-472E-02E4-EE92-74FC49AB3821}"/>
              </a:ext>
            </a:extLst>
          </p:cNvPr>
          <p:cNvSpPr>
            <a:spLocks noGrp="1"/>
          </p:cNvSpPr>
          <p:nvPr>
            <p:ph type="pic" sz="quarter" idx="13" hasCustomPrompt="1"/>
          </p:nvPr>
        </p:nvSpPr>
        <p:spPr>
          <a:xfrm>
            <a:off x="801700" y="402336"/>
            <a:ext cx="4382592" cy="6053328"/>
          </a:xfrm>
          <a:blipFill dpi="0" rotWithShape="1">
            <a:blip r:embed="rId2">
              <a:alphaModFix amt="20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l="-123" t="151" r="-225" b="-151"/>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5577840" y="1920240"/>
            <a:ext cx="5394960" cy="4206240"/>
          </a:xfrm>
        </p:spPr>
        <p:txBody>
          <a:bodyPr>
            <a:normAutofit/>
          </a:bodyPr>
          <a:lstStyle>
            <a:lvl1pPr marL="285750" indent="-285750">
              <a:buFont typeface="Arial" panose="020B0604020202020204" pitchFamily="34" charset="0"/>
              <a:buChar char="•"/>
              <a:defRPr sz="1400">
                <a:solidFill>
                  <a:schemeClr val="tx1"/>
                </a:solidFill>
              </a:defRPr>
            </a:lvl1pPr>
            <a:lvl2pPr marL="514350" indent="-285750">
              <a:buFont typeface="Arial" panose="020B0604020202020204" pitchFamily="34" charset="0"/>
              <a:buChar char="•"/>
              <a:defRPr sz="1400">
                <a:solidFill>
                  <a:schemeClr val="tx1"/>
                </a:solidFill>
              </a:defRPr>
            </a:lvl2pPr>
            <a:lvl3pPr marL="742950" indent="-285750">
              <a:buFont typeface="Arial" panose="020B0604020202020204" pitchFamily="34" charset="0"/>
              <a:buChar char="•"/>
              <a:defRPr sz="1400">
                <a:solidFill>
                  <a:schemeClr val="tx1"/>
                </a:solidFill>
              </a:defRPr>
            </a:lvl3pPr>
            <a:lvl4pPr marL="971550" indent="-285750">
              <a:buFont typeface="Arial" panose="020B0604020202020204" pitchFamily="34" charset="0"/>
              <a:buChar char="•"/>
              <a:defRPr sz="1400">
                <a:solidFill>
                  <a:schemeClr val="tx1"/>
                </a:solidFill>
              </a:defRPr>
            </a:lvl4pPr>
            <a:lvl5pPr marL="1200150" indent="-285750">
              <a:buFont typeface="Arial" panose="020B0604020202020204" pitchFamily="34" charset="0"/>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FA103F24-F909-9BD0-1CE0-3AFA9296B696}"/>
              </a:ext>
            </a:extLst>
          </p:cNvPr>
          <p:cNvSpPr>
            <a:spLocks noGrp="1"/>
          </p:cNvSpPr>
          <p:nvPr>
            <p:ph type="dt" sz="half" idx="15"/>
          </p:nvPr>
        </p:nvSpPr>
        <p:spPr/>
        <p:txBody>
          <a:bodyPr/>
          <a:lstStyle>
            <a:lvl1pPr>
              <a:defRPr>
                <a:solidFill>
                  <a:schemeClr val="tx1"/>
                </a:solidFill>
              </a:defRPr>
            </a:lvl1pPr>
          </a:lstStyle>
          <a:p>
            <a:fld id="{079A547C-B58D-4D18-BEA3-0C0DB6BD3221}" type="datetime1">
              <a:rPr lang="en-US" smtClean="0"/>
              <a:t>5/26/2026</a:t>
            </a:fld>
            <a:endParaRPr lang="en-US"/>
          </a:p>
        </p:txBody>
      </p:sp>
      <p:sp>
        <p:nvSpPr>
          <p:cNvPr id="9" name="Slide Number Placeholder 8">
            <a:extLst>
              <a:ext uri="{FF2B5EF4-FFF2-40B4-BE49-F238E27FC236}">
                <a16:creationId xmlns:a16="http://schemas.microsoft.com/office/drawing/2014/main" id="{BD147767-378C-917C-1CEA-C28D4F2BD421}"/>
              </a:ext>
            </a:extLst>
          </p:cNvPr>
          <p:cNvSpPr>
            <a:spLocks noGrp="1"/>
          </p:cNvSpPr>
          <p:nvPr>
            <p:ph type="sldNum" sz="quarter" idx="17"/>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14" name="Straight Connector 13">
            <a:extLst>
              <a:ext uri="{FF2B5EF4-FFF2-40B4-BE49-F238E27FC236}">
                <a16:creationId xmlns:a16="http://schemas.microsoft.com/office/drawing/2014/main" id="{FFB8D92F-DD5D-21B4-7D10-80457CCEDEC0}"/>
              </a:ext>
            </a:extLst>
          </p:cNvPr>
          <p:cNvCxnSpPr/>
          <p:nvPr/>
        </p:nvCxnSpPr>
        <p:spPr>
          <a:xfrm>
            <a:off x="5185777" y="402336"/>
            <a:ext cx="0" cy="60533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63C3FE30-EF8F-C27D-E8AB-BB565902B9FB}"/>
              </a:ext>
            </a:extLst>
          </p:cNvPr>
          <p:cNvGrpSpPr/>
          <p:nvPr/>
        </p:nvGrpSpPr>
        <p:grpSpPr>
          <a:xfrm>
            <a:off x="803185" y="0"/>
            <a:ext cx="10585629" cy="6858000"/>
            <a:chOff x="803185" y="0"/>
            <a:chExt cx="10585629" cy="6858000"/>
          </a:xfrm>
        </p:grpSpPr>
        <p:cxnSp>
          <p:nvCxnSpPr>
            <p:cNvPr id="6" name="Straight Connector 5">
              <a:extLst>
                <a:ext uri="{FF2B5EF4-FFF2-40B4-BE49-F238E27FC236}">
                  <a16:creationId xmlns:a16="http://schemas.microsoft.com/office/drawing/2014/main" id="{BDB333B6-9BB2-24CF-B636-1E04F1411213}"/>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9F5CADF-5A1B-0BEC-D60A-C6D3AF70F255}"/>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5755C8-3D3B-E5E6-1F70-528A7BCA65A3}"/>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E6F374D-A3D9-FD1D-A133-794607CFD757}"/>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2042851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ith Picture">
    <p:bg>
      <p:bgPr>
        <a:solidFill>
          <a:schemeClr val="accent3"/>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E20B57-74C2-7AD8-6E07-D29EE6A60AB9}"/>
              </a:ext>
            </a:extLst>
          </p:cNvPr>
          <p:cNvSpPr>
            <a:spLocks noGrp="1"/>
          </p:cNvSpPr>
          <p:nvPr>
            <p:ph type="title"/>
          </p:nvPr>
        </p:nvSpPr>
        <p:spPr>
          <a:xfrm>
            <a:off x="1200912" y="4597404"/>
            <a:ext cx="9784077" cy="980435"/>
          </a:xfrm>
        </p:spPr>
        <p:txBody>
          <a:bodyPr anchor="b">
            <a:noAutofit/>
          </a:bodyPr>
          <a:lstStyle>
            <a:lvl1pPr>
              <a:defRPr sz="4800"/>
            </a:lvl1pPr>
          </a:lstStyle>
          <a:p>
            <a:r>
              <a:rPr lang="en-US"/>
              <a:t>Click to edit Master title style</a:t>
            </a:r>
          </a:p>
        </p:txBody>
      </p:sp>
      <p:sp>
        <p:nvSpPr>
          <p:cNvPr id="8" name="Footer Placeholder 7">
            <a:extLst>
              <a:ext uri="{FF2B5EF4-FFF2-40B4-BE49-F238E27FC236}">
                <a16:creationId xmlns:a16="http://schemas.microsoft.com/office/drawing/2014/main" id="{1B5B8C48-05E9-5280-3F6A-22F8BCBB477E}"/>
              </a:ext>
            </a:extLst>
          </p:cNvPr>
          <p:cNvSpPr>
            <a:spLocks noGrp="1"/>
          </p:cNvSpPr>
          <p:nvPr>
            <p:ph type="ftr" sz="quarter" idx="15"/>
          </p:nvPr>
        </p:nvSpPr>
        <p:spPr/>
        <p:txBody>
          <a:bodyPr/>
          <a:lstStyle>
            <a:lvl1pPr>
              <a:defRPr>
                <a:solidFill>
                  <a:schemeClr val="tx1"/>
                </a:solidFill>
              </a:defRPr>
            </a:lvl1pPr>
          </a:lstStyle>
          <a:p>
            <a:r>
              <a:rPr lang="en-US"/>
              <a:t>SAMPLE FOOTER TEXT</a:t>
            </a:r>
          </a:p>
        </p:txBody>
      </p:sp>
      <p:sp>
        <p:nvSpPr>
          <p:cNvPr id="13" name="Text Placeholder 12">
            <a:extLst>
              <a:ext uri="{FF2B5EF4-FFF2-40B4-BE49-F238E27FC236}">
                <a16:creationId xmlns:a16="http://schemas.microsoft.com/office/drawing/2014/main" id="{B28025AC-332D-ADB0-3E96-03E4761BBC89}"/>
              </a:ext>
            </a:extLst>
          </p:cNvPr>
          <p:cNvSpPr>
            <a:spLocks noGrp="1"/>
          </p:cNvSpPr>
          <p:nvPr>
            <p:ph type="body" sz="quarter" idx="17"/>
          </p:nvPr>
        </p:nvSpPr>
        <p:spPr>
          <a:xfrm>
            <a:off x="1207008" y="5668963"/>
            <a:ext cx="9784842" cy="639762"/>
          </a:xfrm>
        </p:spPr>
        <p:txBody>
          <a:bodyPr>
            <a:normAutofit/>
          </a:bodyPr>
          <a:lstStyle>
            <a:lvl1pPr marL="0" indent="0">
              <a:buNone/>
              <a:defRPr sz="2000"/>
            </a:lvl1pPr>
          </a:lstStyle>
          <a:p>
            <a:pPr lvl="0"/>
            <a:r>
              <a:rPr lang="en-US"/>
              <a:t>Click to edit Master text styles</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808258" y="404999"/>
            <a:ext cx="10575485" cy="3836802"/>
          </a:xfrm>
          <a:blipFill dpi="0" rotWithShape="1">
            <a:blip r:embed="rId2">
              <a:alphaModFix amt="25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t="1" b="-667"/>
            </a:stretch>
          </a:blipFill>
        </p:spPr>
        <p:txBody>
          <a:bodyPr/>
          <a:lstStyle>
            <a:lvl1pPr marL="0" indent="0">
              <a:buNone/>
              <a:defRPr/>
            </a:lvl1pPr>
          </a:lstStyle>
          <a:p>
            <a:r>
              <a:rPr lang="en-US"/>
              <a:t> </a:t>
            </a:r>
          </a:p>
        </p:txBody>
      </p:sp>
      <p:sp>
        <p:nvSpPr>
          <p:cNvPr id="7" name="Date Placeholder 6">
            <a:extLst>
              <a:ext uri="{FF2B5EF4-FFF2-40B4-BE49-F238E27FC236}">
                <a16:creationId xmlns:a16="http://schemas.microsoft.com/office/drawing/2014/main" id="{1AA6C9C7-A264-237A-7F3C-46E6A7A9646D}"/>
              </a:ext>
            </a:extLst>
          </p:cNvPr>
          <p:cNvSpPr>
            <a:spLocks noGrp="1"/>
          </p:cNvSpPr>
          <p:nvPr>
            <p:ph type="dt" sz="half" idx="14"/>
          </p:nvPr>
        </p:nvSpPr>
        <p:spPr>
          <a:xfrm rot="5400000">
            <a:off x="10040831" y="4203335"/>
            <a:ext cx="3494314" cy="365125"/>
          </a:xfrm>
        </p:spPr>
        <p:txBody>
          <a:bodyPr/>
          <a:lstStyle>
            <a:lvl1pPr>
              <a:defRPr>
                <a:solidFill>
                  <a:schemeClr val="tx1"/>
                </a:solidFill>
              </a:defRPr>
            </a:lvl1pPr>
          </a:lstStyle>
          <a:p>
            <a:fld id="{3D5058B3-EEF2-4DD0-8865-E06070870E6E}" type="datetime1">
              <a:rPr lang="en-US" smtClean="0"/>
              <a:t>5/26/2026</a:t>
            </a:fld>
            <a:endParaRPr lang="en-US"/>
          </a:p>
        </p:txBody>
      </p:sp>
      <p:sp>
        <p:nvSpPr>
          <p:cNvPr id="9" name="Slide Number Placeholder 8">
            <a:extLst>
              <a:ext uri="{FF2B5EF4-FFF2-40B4-BE49-F238E27FC236}">
                <a16:creationId xmlns:a16="http://schemas.microsoft.com/office/drawing/2014/main" id="{47BC820F-C031-6832-5CA0-B972903E0D5F}"/>
              </a:ext>
            </a:extLst>
          </p:cNvPr>
          <p:cNvSpPr>
            <a:spLocks noGrp="1"/>
          </p:cNvSpPr>
          <p:nvPr>
            <p:ph type="sldNum" sz="quarter" idx="16"/>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4" name="Straight Connector 3">
            <a:extLst>
              <a:ext uri="{FF2B5EF4-FFF2-40B4-BE49-F238E27FC236}">
                <a16:creationId xmlns:a16="http://schemas.microsoft.com/office/drawing/2014/main" id="{F5904286-3DEB-9849-219D-A085C0024794}"/>
              </a:ext>
            </a:extLst>
          </p:cNvPr>
          <p:cNvCxnSpPr>
            <a:cxnSpLocks/>
          </p:cNvCxnSpPr>
          <p:nvPr/>
        </p:nvCxnSpPr>
        <p:spPr>
          <a:xfrm>
            <a:off x="803185" y="4267354"/>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FCF7D0C-5069-E36A-74BE-09B74A8BDF58}"/>
              </a:ext>
            </a:extLst>
          </p:cNvPr>
          <p:cNvGrpSpPr/>
          <p:nvPr/>
        </p:nvGrpSpPr>
        <p:grpSpPr>
          <a:xfrm>
            <a:off x="803185" y="0"/>
            <a:ext cx="10585629" cy="6858000"/>
            <a:chOff x="803185" y="0"/>
            <a:chExt cx="10585629" cy="6858000"/>
          </a:xfrm>
        </p:grpSpPr>
        <p:cxnSp>
          <p:nvCxnSpPr>
            <p:cNvPr id="15" name="Straight Connector 14">
              <a:extLst>
                <a:ext uri="{FF2B5EF4-FFF2-40B4-BE49-F238E27FC236}">
                  <a16:creationId xmlns:a16="http://schemas.microsoft.com/office/drawing/2014/main" id="{23A121A0-9E65-3E8B-DBB2-52D98873A8CC}"/>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2B9F357-72AD-336C-0877-A0314E652941}"/>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373381C-AC31-FE63-FC5F-EFE48EAFF6B6}"/>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3AEBC41-77CA-7255-DEC2-73C82A6D4ED0}"/>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1663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9">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207008" y="3749040"/>
            <a:ext cx="2834640" cy="2286000"/>
          </a:xfrm>
        </p:spPr>
        <p:txBody>
          <a:bodyPr anchor="t">
            <a:normAutofit/>
          </a:bodyPr>
          <a:lstStyle>
            <a:lvl1pPr>
              <a:defRPr sz="3200">
                <a:solidFill>
                  <a:schemeClr val="tx1"/>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14" name="Picture Placeholder 10">
            <a:extLst>
              <a:ext uri="{FF2B5EF4-FFF2-40B4-BE49-F238E27FC236}">
                <a16:creationId xmlns:a16="http://schemas.microsoft.com/office/drawing/2014/main" id="{C31E5265-51B9-0DA3-10B4-945EE4951744}"/>
              </a:ext>
            </a:extLst>
          </p:cNvPr>
          <p:cNvSpPr>
            <a:spLocks noGrp="1"/>
          </p:cNvSpPr>
          <p:nvPr>
            <p:ph type="pic" sz="quarter" idx="13" hasCustomPrompt="1"/>
          </p:nvPr>
        </p:nvSpPr>
        <p:spPr>
          <a:xfrm>
            <a:off x="815340" y="406401"/>
            <a:ext cx="10561320" cy="2987416"/>
          </a:xfrm>
          <a:blipFill dpi="0" rotWithShape="1">
            <a:blip r:embed="rId2">
              <a:alphaModFix amt="20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t="-442"/>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114800" y="3749040"/>
            <a:ext cx="6858000" cy="2286000"/>
          </a:xfrm>
        </p:spPr>
        <p:txBody>
          <a:bodyPr>
            <a:noAutofit/>
          </a:bodyPr>
          <a:lstStyle>
            <a:lvl1pPr marL="285750" indent="-285750">
              <a:buFont typeface="Arial" panose="020B0604020202020204" pitchFamily="34" charset="0"/>
              <a:buChar char="•"/>
              <a:defRPr sz="1400">
                <a:solidFill>
                  <a:schemeClr val="tx1"/>
                </a:solidFill>
              </a:defRPr>
            </a:lvl1pPr>
            <a:lvl2pPr marL="514350" indent="-285750">
              <a:buFont typeface="Arial" panose="020B0604020202020204" pitchFamily="34" charset="0"/>
              <a:buChar char="•"/>
              <a:defRPr sz="1400">
                <a:solidFill>
                  <a:schemeClr val="tx1"/>
                </a:solidFill>
              </a:defRPr>
            </a:lvl2pPr>
            <a:lvl3pPr marL="742950" indent="-285750">
              <a:buFont typeface="Arial" panose="020B0604020202020204" pitchFamily="34" charset="0"/>
              <a:buChar char="•"/>
              <a:defRPr sz="1400">
                <a:solidFill>
                  <a:schemeClr val="tx1"/>
                </a:solidFill>
              </a:defRPr>
            </a:lvl3pPr>
            <a:lvl4pPr marL="971550" indent="-285750">
              <a:buFont typeface="Arial" panose="020B0604020202020204" pitchFamily="34" charset="0"/>
              <a:buChar char="•"/>
              <a:defRPr sz="1400">
                <a:solidFill>
                  <a:schemeClr val="tx1"/>
                </a:solidFill>
              </a:defRPr>
            </a:lvl4pPr>
            <a:lvl5pPr marL="1200150" indent="-285750">
              <a:buFont typeface="Arial" panose="020B0604020202020204" pitchFamily="34" charset="0"/>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defRPr>
            </a:lvl1pPr>
          </a:lstStyle>
          <a:p>
            <a:fld id="{6168D35D-CEAF-4137-A955-9C5E00AC9944}" type="datetime1">
              <a:rPr lang="en-US" smtClean="0"/>
              <a:t>5/26/2026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4" name="Straight Connector 3">
            <a:extLst>
              <a:ext uri="{FF2B5EF4-FFF2-40B4-BE49-F238E27FC236}">
                <a16:creationId xmlns:a16="http://schemas.microsoft.com/office/drawing/2014/main" id="{E87DF89E-6618-A2A2-BC84-986CED89FCC1}"/>
              </a:ext>
            </a:extLst>
          </p:cNvPr>
          <p:cNvCxnSpPr>
            <a:cxnSpLocks/>
          </p:cNvCxnSpPr>
          <p:nvPr/>
        </p:nvCxnSpPr>
        <p:spPr>
          <a:xfrm>
            <a:off x="803185" y="3412227"/>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1A396D86-8A66-3FA9-3546-3A1F85779074}"/>
              </a:ext>
            </a:extLst>
          </p:cNvPr>
          <p:cNvGrpSpPr/>
          <p:nvPr/>
        </p:nvGrpSpPr>
        <p:grpSpPr>
          <a:xfrm>
            <a:off x="803185" y="0"/>
            <a:ext cx="10585629" cy="6858000"/>
            <a:chOff x="803185" y="0"/>
            <a:chExt cx="10585629" cy="6858000"/>
          </a:xfrm>
        </p:grpSpPr>
        <p:cxnSp>
          <p:nvCxnSpPr>
            <p:cNvPr id="9" name="Straight Connector 8">
              <a:extLst>
                <a:ext uri="{FF2B5EF4-FFF2-40B4-BE49-F238E27FC236}">
                  <a16:creationId xmlns:a16="http://schemas.microsoft.com/office/drawing/2014/main" id="{7D844445-C27C-0A5B-2D4A-490DC1664AD3}"/>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629BDA0-67DC-312E-1148-3B3D607358C7}"/>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B6FA474-6534-5F04-1B35-0A8CB67144C1}"/>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C3F2445-DE75-8F1D-AF29-50897C3A8D17}"/>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45428440"/>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0">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207008" y="786384"/>
            <a:ext cx="2834640" cy="2194560"/>
          </a:xfrm>
        </p:spPr>
        <p:txBody>
          <a:bodyPr anchor="t">
            <a:normAutofit/>
          </a:bodyPr>
          <a:lstStyle>
            <a:lvl1pPr>
              <a:defRPr sz="3200">
                <a:solidFill>
                  <a:schemeClr val="tx1"/>
                </a:solidFill>
              </a:defRPr>
            </a:lvl1pPr>
          </a:lstStyle>
          <a:p>
            <a:r>
              <a:rPr lang="en-US"/>
              <a:t>Click to edit Master title style</a:t>
            </a:r>
          </a:p>
        </p:txBody>
      </p:sp>
      <p:sp>
        <p:nvSpPr>
          <p:cNvPr id="9" name="Footer Placeholder 8">
            <a:extLst>
              <a:ext uri="{FF2B5EF4-FFF2-40B4-BE49-F238E27FC236}">
                <a16:creationId xmlns:a16="http://schemas.microsoft.com/office/drawing/2014/main" id="{4C41AE8B-FC59-39B1-281C-D38D03D05BCD}"/>
              </a:ext>
            </a:extLst>
          </p:cNvPr>
          <p:cNvSpPr>
            <a:spLocks noGrp="1"/>
          </p:cNvSpPr>
          <p:nvPr>
            <p:ph type="ftr" sz="quarter" idx="16"/>
          </p:nvPr>
        </p:nvSpPr>
        <p:spPr/>
        <p:txBody>
          <a:bodyPr/>
          <a:lstStyle>
            <a:lvl1pPr>
              <a:defRPr>
                <a:solidFill>
                  <a:schemeClr val="tx1"/>
                </a:solidFill>
              </a:defRPr>
            </a:lvl1pPr>
          </a:lstStyle>
          <a:p>
            <a:r>
              <a:rPr lang="en-US"/>
              <a:t>SAMPLE FOOTER TEXT</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114800" y="786384"/>
            <a:ext cx="6858000" cy="2194560"/>
          </a:xfrm>
        </p:spPr>
        <p:txBody>
          <a:bodyPr>
            <a:noAutofit/>
          </a:bodyPr>
          <a:lstStyle>
            <a:lvl1pPr marL="285750" indent="-285750">
              <a:buFont typeface="Arial" panose="020B0604020202020204" pitchFamily="34" charset="0"/>
              <a:buChar char="•"/>
              <a:defRPr sz="1400">
                <a:solidFill>
                  <a:schemeClr val="tx1"/>
                </a:solidFill>
              </a:defRPr>
            </a:lvl1pPr>
            <a:lvl2pPr marL="514350" indent="-285750">
              <a:buFont typeface="Arial" panose="020B0604020202020204" pitchFamily="34" charset="0"/>
              <a:buChar char="•"/>
              <a:defRPr sz="1400">
                <a:solidFill>
                  <a:schemeClr val="tx1"/>
                </a:solidFill>
              </a:defRPr>
            </a:lvl2pPr>
            <a:lvl3pPr marL="742950" indent="-285750">
              <a:buFont typeface="Arial" panose="020B0604020202020204" pitchFamily="34" charset="0"/>
              <a:buChar char="•"/>
              <a:defRPr sz="1400">
                <a:solidFill>
                  <a:schemeClr val="tx1"/>
                </a:solidFill>
              </a:defRPr>
            </a:lvl3pPr>
            <a:lvl4pPr marL="971550" indent="-285750">
              <a:buFont typeface="Arial" panose="020B0604020202020204" pitchFamily="34" charset="0"/>
              <a:buChar char="•"/>
              <a:defRPr sz="1400">
                <a:solidFill>
                  <a:schemeClr val="tx1"/>
                </a:solidFill>
              </a:defRPr>
            </a:lvl4pPr>
            <a:lvl5pPr marL="1200150" indent="-285750">
              <a:buFont typeface="Arial" panose="020B0604020202020204" pitchFamily="34" charset="0"/>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815340" y="3461829"/>
            <a:ext cx="10561320" cy="2987416"/>
          </a:xfrm>
          <a:blipFill dpi="0" rotWithShape="1">
            <a:blip r:embed="rId2">
              <a:alphaModFix amt="20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t="-628" b="-1"/>
            </a:stretch>
          </a:blipFill>
        </p:spPr>
        <p:txBody>
          <a:bodyPr/>
          <a:lstStyle>
            <a:lvl1pPr marL="0" indent="0">
              <a:buNone/>
              <a:defRPr/>
            </a:lvl1pPr>
          </a:lstStyle>
          <a:p>
            <a:r>
              <a:rPr lang="en-US"/>
              <a:t> </a:t>
            </a:r>
          </a:p>
        </p:txBody>
      </p:sp>
      <p:sp>
        <p:nvSpPr>
          <p:cNvPr id="4" name="Date Placeholder 3">
            <a:extLst>
              <a:ext uri="{FF2B5EF4-FFF2-40B4-BE49-F238E27FC236}">
                <a16:creationId xmlns:a16="http://schemas.microsoft.com/office/drawing/2014/main" id="{FAAB489A-1FCE-1E30-E1BC-2F89D0AEA64A}"/>
              </a:ext>
            </a:extLst>
          </p:cNvPr>
          <p:cNvSpPr>
            <a:spLocks noGrp="1"/>
          </p:cNvSpPr>
          <p:nvPr>
            <p:ph type="dt" sz="half" idx="15"/>
          </p:nvPr>
        </p:nvSpPr>
        <p:spPr/>
        <p:txBody>
          <a:bodyPr/>
          <a:lstStyle>
            <a:lvl1pPr>
              <a:defRPr>
                <a:solidFill>
                  <a:schemeClr val="tx1"/>
                </a:solidFill>
              </a:defRPr>
            </a:lvl1pPr>
          </a:lstStyle>
          <a:p>
            <a:fld id="{AF91EA9C-EC16-43EE-A29B-062A230E37BE}" type="datetime1">
              <a:rPr lang="en-US" smtClean="0"/>
              <a:t>5/26/2026</a:t>
            </a:fld>
            <a:endParaRPr lang="en-US"/>
          </a:p>
        </p:txBody>
      </p:sp>
      <p:sp>
        <p:nvSpPr>
          <p:cNvPr id="10" name="Slide Number Placeholder 9">
            <a:extLst>
              <a:ext uri="{FF2B5EF4-FFF2-40B4-BE49-F238E27FC236}">
                <a16:creationId xmlns:a16="http://schemas.microsoft.com/office/drawing/2014/main" id="{8E037D5D-163A-01CE-9AE6-33821E23DCC5}"/>
              </a:ext>
            </a:extLst>
          </p:cNvPr>
          <p:cNvSpPr>
            <a:spLocks noGrp="1"/>
          </p:cNvSpPr>
          <p:nvPr>
            <p:ph type="sldNum" sz="quarter" idx="17"/>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3" name="Straight Connector 2">
            <a:extLst>
              <a:ext uri="{FF2B5EF4-FFF2-40B4-BE49-F238E27FC236}">
                <a16:creationId xmlns:a16="http://schemas.microsoft.com/office/drawing/2014/main" id="{400730B6-4EF5-7F9C-E6DB-635C947CFEE3}"/>
              </a:ext>
            </a:extLst>
          </p:cNvPr>
          <p:cNvCxnSpPr>
            <a:cxnSpLocks/>
          </p:cNvCxnSpPr>
          <p:nvPr/>
        </p:nvCxnSpPr>
        <p:spPr>
          <a:xfrm>
            <a:off x="803185" y="3443041"/>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91AE5A9-CF62-A508-3C2C-E3BE594AC2D0}"/>
              </a:ext>
            </a:extLst>
          </p:cNvPr>
          <p:cNvGrpSpPr/>
          <p:nvPr/>
        </p:nvGrpSpPr>
        <p:grpSpPr>
          <a:xfrm>
            <a:off x="803185" y="0"/>
            <a:ext cx="10585629" cy="6858000"/>
            <a:chOff x="803185" y="0"/>
            <a:chExt cx="10585629" cy="6858000"/>
          </a:xfrm>
        </p:grpSpPr>
        <p:cxnSp>
          <p:nvCxnSpPr>
            <p:cNvPr id="6" name="Straight Connector 5">
              <a:extLst>
                <a:ext uri="{FF2B5EF4-FFF2-40B4-BE49-F238E27FC236}">
                  <a16:creationId xmlns:a16="http://schemas.microsoft.com/office/drawing/2014/main" id="{ECCEFB20-F364-CF05-360F-6CC5D88ACC5D}"/>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1BD6A10-DA26-A78C-A5C9-6E8484760029}"/>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879492A-67D3-53D1-F50F-DBC8A33D2459}"/>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72D47D6-60C0-53E4-BD56-F71C892CDD54}"/>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05229088"/>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1">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303520" y="786384"/>
            <a:ext cx="5669280" cy="914400"/>
          </a:xfrm>
        </p:spPr>
        <p:txBody>
          <a:bodyPr anchor="b">
            <a:noAutofit/>
          </a:bodyPr>
          <a:lstStyle>
            <a:lvl1pPr>
              <a:defRPr sz="3200">
                <a:solidFill>
                  <a:schemeClr val="tx1"/>
                </a:solidFill>
              </a:defRPr>
            </a:lvl1pPr>
          </a:lstStyle>
          <a:p>
            <a:r>
              <a:rPr lang="en-US"/>
              <a:t>Click to edit Master title style</a:t>
            </a:r>
          </a:p>
        </p:txBody>
      </p:sp>
      <p:sp>
        <p:nvSpPr>
          <p:cNvPr id="9" name="Footer Placeholder 8">
            <a:extLst>
              <a:ext uri="{FF2B5EF4-FFF2-40B4-BE49-F238E27FC236}">
                <a16:creationId xmlns:a16="http://schemas.microsoft.com/office/drawing/2014/main" id="{AD0F53A5-B7B2-D195-CE9A-F93E7073A7FF}"/>
              </a:ext>
            </a:extLst>
          </p:cNvPr>
          <p:cNvSpPr>
            <a:spLocks noGrp="1"/>
          </p:cNvSpPr>
          <p:nvPr>
            <p:ph type="ftr" sz="quarter" idx="16"/>
          </p:nvPr>
        </p:nvSpPr>
        <p:spPr/>
        <p:txBody>
          <a:bodyPr/>
          <a:lstStyle>
            <a:lvl1pPr>
              <a:defRPr>
                <a:solidFill>
                  <a:schemeClr val="tx1"/>
                </a:solidFill>
              </a:defRPr>
            </a:lvl1pPr>
          </a:lstStyle>
          <a:p>
            <a:r>
              <a:rPr lang="en-US"/>
              <a:t>SAMPLE FOOTER TEXT</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805544" y="400051"/>
            <a:ext cx="4098966" cy="6052952"/>
          </a:xfrm>
          <a:blipFill dpi="0" rotWithShape="1">
            <a:blip r:embed="rId2">
              <a:alphaModFix amt="25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l="1" r="-527"/>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5303520" y="1828800"/>
            <a:ext cx="5669280" cy="4206240"/>
          </a:xfrm>
        </p:spPr>
        <p:txBody>
          <a:bodyPr>
            <a:normAutofit/>
          </a:bodyPr>
          <a:lstStyle>
            <a:lvl1pPr marL="285750" indent="-285750">
              <a:buFont typeface="Arial" panose="020B0604020202020204" pitchFamily="34" charset="0"/>
              <a:buChar char="•"/>
              <a:defRPr sz="1400">
                <a:solidFill>
                  <a:schemeClr val="tx1"/>
                </a:solidFill>
              </a:defRPr>
            </a:lvl1pPr>
            <a:lvl2pPr marL="514350" indent="-285750">
              <a:buFont typeface="Arial" panose="020B0604020202020204" pitchFamily="34" charset="0"/>
              <a:buChar char="•"/>
              <a:defRPr sz="1400">
                <a:solidFill>
                  <a:schemeClr val="tx1"/>
                </a:solidFill>
              </a:defRPr>
            </a:lvl2pPr>
            <a:lvl3pPr marL="742950" indent="-285750">
              <a:buFont typeface="Arial" panose="020B0604020202020204" pitchFamily="34" charset="0"/>
              <a:buChar char="•"/>
              <a:defRPr sz="1400">
                <a:solidFill>
                  <a:schemeClr val="tx1"/>
                </a:solidFill>
              </a:defRPr>
            </a:lvl3pPr>
            <a:lvl4pPr marL="971550" indent="-285750">
              <a:buFont typeface="Arial" panose="020B0604020202020204" pitchFamily="34" charset="0"/>
              <a:buChar char="•"/>
              <a:defRPr sz="1400">
                <a:solidFill>
                  <a:schemeClr val="tx1"/>
                </a:solidFill>
              </a:defRPr>
            </a:lvl4pPr>
            <a:lvl5pPr marL="1200150" indent="-285750">
              <a:buFont typeface="Arial" panose="020B0604020202020204" pitchFamily="34" charset="0"/>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0DA056-F89A-AE3C-C34A-38BEC586914B}"/>
              </a:ext>
            </a:extLst>
          </p:cNvPr>
          <p:cNvSpPr>
            <a:spLocks noGrp="1"/>
          </p:cNvSpPr>
          <p:nvPr>
            <p:ph type="dt" sz="half" idx="15"/>
          </p:nvPr>
        </p:nvSpPr>
        <p:spPr/>
        <p:txBody>
          <a:bodyPr/>
          <a:lstStyle>
            <a:lvl1pPr>
              <a:defRPr>
                <a:solidFill>
                  <a:schemeClr val="tx1"/>
                </a:solidFill>
              </a:defRPr>
            </a:lvl1pPr>
          </a:lstStyle>
          <a:p>
            <a:fld id="{5E86C7AF-36E7-4A52-B4F7-734BAFD8A4CC}" type="datetime1">
              <a:rPr lang="en-US" smtClean="0"/>
              <a:t>5/26/2026</a:t>
            </a:fld>
            <a:endParaRPr lang="en-US"/>
          </a:p>
        </p:txBody>
      </p:sp>
      <p:sp>
        <p:nvSpPr>
          <p:cNvPr id="10" name="Slide Number Placeholder 9">
            <a:extLst>
              <a:ext uri="{FF2B5EF4-FFF2-40B4-BE49-F238E27FC236}">
                <a16:creationId xmlns:a16="http://schemas.microsoft.com/office/drawing/2014/main" id="{BCEB9FDE-D96C-0906-A793-822DD355B400}"/>
              </a:ext>
            </a:extLst>
          </p:cNvPr>
          <p:cNvSpPr>
            <a:spLocks noGrp="1"/>
          </p:cNvSpPr>
          <p:nvPr>
            <p:ph type="sldNum" sz="quarter" idx="17"/>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13" name="Straight Connector 12">
            <a:extLst>
              <a:ext uri="{FF2B5EF4-FFF2-40B4-BE49-F238E27FC236}">
                <a16:creationId xmlns:a16="http://schemas.microsoft.com/office/drawing/2014/main" id="{60DB4CF5-18AD-6BFC-8AA3-4292C4318D77}"/>
              </a:ext>
            </a:extLst>
          </p:cNvPr>
          <p:cNvCxnSpPr>
            <a:cxnSpLocks/>
          </p:cNvCxnSpPr>
          <p:nvPr/>
        </p:nvCxnSpPr>
        <p:spPr>
          <a:xfrm>
            <a:off x="4912108" y="402336"/>
            <a:ext cx="0" cy="60533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2AFAE229-30B5-59F6-95B3-5A0028AA9FD0}"/>
              </a:ext>
            </a:extLst>
          </p:cNvPr>
          <p:cNvGrpSpPr/>
          <p:nvPr/>
        </p:nvGrpSpPr>
        <p:grpSpPr>
          <a:xfrm>
            <a:off x="803185" y="0"/>
            <a:ext cx="10585629" cy="6858000"/>
            <a:chOff x="803185" y="0"/>
            <a:chExt cx="10585629" cy="6858000"/>
          </a:xfrm>
        </p:grpSpPr>
        <p:cxnSp>
          <p:nvCxnSpPr>
            <p:cNvPr id="6" name="Straight Connector 5">
              <a:extLst>
                <a:ext uri="{FF2B5EF4-FFF2-40B4-BE49-F238E27FC236}">
                  <a16:creationId xmlns:a16="http://schemas.microsoft.com/office/drawing/2014/main" id="{BF9983B3-9D4B-C7C3-42B6-FC4112EDA173}"/>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9FE12F5-E33A-8435-EC5D-4056ACEF7755}"/>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0088E3-D111-48BB-2932-C12F38A348EC}"/>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19E4F3-5171-B07A-3705-6FF5F7EC506B}"/>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46012462"/>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2">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207008" y="786384"/>
            <a:ext cx="5669280" cy="914400"/>
          </a:xfrm>
        </p:spPr>
        <p:txBody>
          <a:bodyPr anchor="b"/>
          <a:lstStyle>
            <a:lvl1pPr>
              <a:defRPr sz="3200">
                <a:solidFill>
                  <a:schemeClr val="tx1"/>
                </a:solidFill>
              </a:defRPr>
            </a:lvl1pPr>
          </a:lstStyle>
          <a:p>
            <a:r>
              <a:rPr lang="en-US"/>
              <a:t>Click to edit Master title style</a:t>
            </a:r>
          </a:p>
        </p:txBody>
      </p:sp>
      <p:sp>
        <p:nvSpPr>
          <p:cNvPr id="9" name="Footer Placeholder 8">
            <a:extLst>
              <a:ext uri="{FF2B5EF4-FFF2-40B4-BE49-F238E27FC236}">
                <a16:creationId xmlns:a16="http://schemas.microsoft.com/office/drawing/2014/main" id="{0169C89B-17A4-F382-1720-170DCCD7B6E7}"/>
              </a:ext>
            </a:extLst>
          </p:cNvPr>
          <p:cNvSpPr>
            <a:spLocks noGrp="1"/>
          </p:cNvSpPr>
          <p:nvPr>
            <p:ph type="ftr" sz="quarter" idx="16"/>
          </p:nvPr>
        </p:nvSpPr>
        <p:spPr/>
        <p:txBody>
          <a:bodyPr/>
          <a:lstStyle>
            <a:lvl1pPr>
              <a:defRPr>
                <a:solidFill>
                  <a:schemeClr val="tx1"/>
                </a:solidFill>
              </a:defRPr>
            </a:lvl1pPr>
          </a:lstStyle>
          <a:p>
            <a:r>
              <a:rPr lang="en-US"/>
              <a:t>SAMPLE FOOTER TEXT</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1207008" y="1828800"/>
            <a:ext cx="5669280" cy="4206240"/>
          </a:xfrm>
        </p:spPr>
        <p:txBody>
          <a:bodyPr>
            <a:normAutofit/>
          </a:bodyPr>
          <a:lstStyle>
            <a:lvl1pPr marL="285750" indent="-285750">
              <a:buFont typeface="Arial" panose="020B0604020202020204" pitchFamily="34" charset="0"/>
              <a:buChar char="•"/>
              <a:defRPr sz="1400">
                <a:solidFill>
                  <a:schemeClr val="tx1"/>
                </a:solidFill>
              </a:defRPr>
            </a:lvl1pPr>
            <a:lvl2pPr marL="514350" indent="-285750">
              <a:buFont typeface="Arial" panose="020B0604020202020204" pitchFamily="34" charset="0"/>
              <a:buChar char="•"/>
              <a:defRPr sz="1400">
                <a:solidFill>
                  <a:schemeClr val="tx1"/>
                </a:solidFill>
              </a:defRPr>
            </a:lvl2pPr>
            <a:lvl3pPr marL="742950" indent="-285750">
              <a:buFont typeface="Arial" panose="020B0604020202020204" pitchFamily="34" charset="0"/>
              <a:buChar char="•"/>
              <a:defRPr sz="1400">
                <a:solidFill>
                  <a:schemeClr val="tx1"/>
                </a:solidFill>
              </a:defRPr>
            </a:lvl3pPr>
            <a:lvl4pPr marL="971550" indent="-285750">
              <a:buFont typeface="Arial" panose="020B0604020202020204" pitchFamily="34" charset="0"/>
              <a:buChar char="•"/>
              <a:defRPr sz="1400">
                <a:solidFill>
                  <a:schemeClr val="tx1"/>
                </a:solidFill>
              </a:defRPr>
            </a:lvl4pPr>
            <a:lvl5pPr marL="1200150" indent="-285750">
              <a:buFont typeface="Arial" panose="020B0604020202020204" pitchFamily="34" charset="0"/>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10">
            <a:extLst>
              <a:ext uri="{FF2B5EF4-FFF2-40B4-BE49-F238E27FC236}">
                <a16:creationId xmlns:a16="http://schemas.microsoft.com/office/drawing/2014/main" id="{226A60F8-6BFE-EE58-8E8B-8E42FCDABF08}"/>
              </a:ext>
            </a:extLst>
          </p:cNvPr>
          <p:cNvSpPr>
            <a:spLocks noGrp="1"/>
          </p:cNvSpPr>
          <p:nvPr>
            <p:ph type="pic" sz="quarter" idx="13" hasCustomPrompt="1"/>
          </p:nvPr>
        </p:nvSpPr>
        <p:spPr>
          <a:xfrm>
            <a:off x="7280239" y="400051"/>
            <a:ext cx="4098966" cy="6052952"/>
          </a:xfrm>
          <a:blipFill dpi="0" rotWithShape="1">
            <a:blip r:embed="rId2">
              <a:alphaModFix amt="25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r="-198"/>
            </a:stretch>
          </a:blipFill>
        </p:spPr>
        <p:txBody>
          <a:bodyPr/>
          <a:lstStyle>
            <a:lvl1pPr marL="0" indent="0">
              <a:buNone/>
              <a:defRPr/>
            </a:lvl1pPr>
          </a:lstStyle>
          <a:p>
            <a:r>
              <a:rPr lang="en-US"/>
              <a:t> </a:t>
            </a:r>
          </a:p>
        </p:txBody>
      </p:sp>
      <p:sp>
        <p:nvSpPr>
          <p:cNvPr id="4" name="Date Placeholder 3">
            <a:extLst>
              <a:ext uri="{FF2B5EF4-FFF2-40B4-BE49-F238E27FC236}">
                <a16:creationId xmlns:a16="http://schemas.microsoft.com/office/drawing/2014/main" id="{06658DE0-8FDC-961F-A73B-ED321A160D7A}"/>
              </a:ext>
            </a:extLst>
          </p:cNvPr>
          <p:cNvSpPr>
            <a:spLocks noGrp="1"/>
          </p:cNvSpPr>
          <p:nvPr>
            <p:ph type="dt" sz="half" idx="15"/>
          </p:nvPr>
        </p:nvSpPr>
        <p:spPr/>
        <p:txBody>
          <a:bodyPr/>
          <a:lstStyle>
            <a:lvl1pPr>
              <a:defRPr>
                <a:solidFill>
                  <a:schemeClr val="tx1"/>
                </a:solidFill>
              </a:defRPr>
            </a:lvl1pPr>
          </a:lstStyle>
          <a:p>
            <a:fld id="{A59F9EED-93FB-47F3-9562-1436657BF9C0}" type="datetime1">
              <a:rPr lang="en-US" smtClean="0"/>
              <a:t>5/26/2026</a:t>
            </a:fld>
            <a:endParaRPr lang="en-US"/>
          </a:p>
        </p:txBody>
      </p:sp>
      <p:sp>
        <p:nvSpPr>
          <p:cNvPr id="10" name="Slide Number Placeholder 9">
            <a:extLst>
              <a:ext uri="{FF2B5EF4-FFF2-40B4-BE49-F238E27FC236}">
                <a16:creationId xmlns:a16="http://schemas.microsoft.com/office/drawing/2014/main" id="{CE6F948F-9E87-C016-444D-D9F266B8C983}"/>
              </a:ext>
            </a:extLst>
          </p:cNvPr>
          <p:cNvSpPr>
            <a:spLocks noGrp="1"/>
          </p:cNvSpPr>
          <p:nvPr>
            <p:ph type="sldNum" sz="quarter" idx="17"/>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12" name="Straight Connector 11">
            <a:extLst>
              <a:ext uri="{FF2B5EF4-FFF2-40B4-BE49-F238E27FC236}">
                <a16:creationId xmlns:a16="http://schemas.microsoft.com/office/drawing/2014/main" id="{2342AE50-E725-8CC9-C210-91ADF8C0F6FE}"/>
              </a:ext>
            </a:extLst>
          </p:cNvPr>
          <p:cNvCxnSpPr/>
          <p:nvPr/>
        </p:nvCxnSpPr>
        <p:spPr>
          <a:xfrm>
            <a:off x="7258461" y="402336"/>
            <a:ext cx="0" cy="60533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CFCB2DB0-8C6B-DBBA-F594-AC4F2954C424}"/>
              </a:ext>
            </a:extLst>
          </p:cNvPr>
          <p:cNvGrpSpPr/>
          <p:nvPr/>
        </p:nvGrpSpPr>
        <p:grpSpPr>
          <a:xfrm>
            <a:off x="803185" y="0"/>
            <a:ext cx="10585629" cy="6858000"/>
            <a:chOff x="803185" y="0"/>
            <a:chExt cx="10585629" cy="6858000"/>
          </a:xfrm>
        </p:grpSpPr>
        <p:cxnSp>
          <p:nvCxnSpPr>
            <p:cNvPr id="5" name="Straight Connector 4">
              <a:extLst>
                <a:ext uri="{FF2B5EF4-FFF2-40B4-BE49-F238E27FC236}">
                  <a16:creationId xmlns:a16="http://schemas.microsoft.com/office/drawing/2014/main" id="{1DB4D22E-4E74-6984-AF14-681AA8D9125F}"/>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0E9A215-4EBA-4F98-1C96-43269B57F2F8}"/>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DB5B197-9DE8-9BBC-A47D-F378F717E43A}"/>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B835935-392C-76CA-C57F-44990EBEB041}"/>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56367011"/>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3">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207008" y="786384"/>
            <a:ext cx="9784080" cy="640080"/>
          </a:xfrm>
        </p:spPr>
        <p:txBody>
          <a:bodyPr anchor="t" anchorCtr="0">
            <a:normAutofit/>
          </a:bodyPr>
          <a:lstStyle>
            <a:lvl1pPr>
              <a:defRPr sz="3200">
                <a:solidFill>
                  <a:schemeClr val="tx1"/>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207009" y="1645921"/>
            <a:ext cx="4777774" cy="4400318"/>
          </a:xfrm>
          <a:blipFill dpi="0" rotWithShape="1">
            <a:blip r:embed="rId2">
              <a:alphaModFix amt="20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l="10" t="120" b="-8976"/>
            </a:stretch>
          </a:blipFill>
          <a:ln w="6350">
            <a:solidFill>
              <a:schemeClr val="tx1"/>
            </a:solidFill>
          </a:ln>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6400800" y="1645920"/>
            <a:ext cx="4572000" cy="4572000"/>
          </a:xfrm>
        </p:spPr>
        <p:txBody>
          <a:bodyPr>
            <a:normAutofit/>
          </a:bodyPr>
          <a:lstStyle>
            <a:lvl1pPr marL="285750" indent="-285750">
              <a:buFont typeface="Arial" panose="020B0604020202020204" pitchFamily="34" charset="0"/>
              <a:buChar char="•"/>
              <a:defRPr sz="1400">
                <a:solidFill>
                  <a:schemeClr val="tx1"/>
                </a:solidFill>
              </a:defRPr>
            </a:lvl1pPr>
            <a:lvl2pPr marL="514350" indent="-285750">
              <a:buFont typeface="Arial" panose="020B0604020202020204" pitchFamily="34" charset="0"/>
              <a:buChar char="•"/>
              <a:defRPr sz="1400">
                <a:solidFill>
                  <a:schemeClr val="tx1"/>
                </a:solidFill>
              </a:defRPr>
            </a:lvl2pPr>
            <a:lvl3pPr marL="742950" indent="-285750">
              <a:buFont typeface="Arial" panose="020B0604020202020204" pitchFamily="34" charset="0"/>
              <a:buChar char="•"/>
              <a:defRPr sz="1400">
                <a:solidFill>
                  <a:schemeClr val="tx1"/>
                </a:solidFill>
              </a:defRPr>
            </a:lvl3pPr>
            <a:lvl4pPr marL="971550" indent="-285750">
              <a:buFont typeface="Arial" panose="020B0604020202020204" pitchFamily="34" charset="0"/>
              <a:buChar char="•"/>
              <a:defRPr sz="1400">
                <a:solidFill>
                  <a:schemeClr val="tx1"/>
                </a:solidFill>
              </a:defRPr>
            </a:lvl4pPr>
            <a:lvl5pPr marL="1200150" indent="-285750">
              <a:buFont typeface="Arial" panose="020B0604020202020204" pitchFamily="34" charset="0"/>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defRPr>
            </a:lvl1pPr>
          </a:lstStyle>
          <a:p>
            <a:fld id="{4F2821E9-9F8C-4BDA-BDAE-826252E0F21A}" type="datetime1">
              <a:rPr lang="en-US" smtClean="0"/>
              <a:t>5/26/2026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grpSp>
        <p:nvGrpSpPr>
          <p:cNvPr id="3" name="Group 2">
            <a:extLst>
              <a:ext uri="{FF2B5EF4-FFF2-40B4-BE49-F238E27FC236}">
                <a16:creationId xmlns:a16="http://schemas.microsoft.com/office/drawing/2014/main" id="{F81DBAD0-D07B-A74F-6666-CA41ADD20C7F}"/>
              </a:ext>
            </a:extLst>
          </p:cNvPr>
          <p:cNvGrpSpPr/>
          <p:nvPr/>
        </p:nvGrpSpPr>
        <p:grpSpPr>
          <a:xfrm>
            <a:off x="803185" y="0"/>
            <a:ext cx="10585629" cy="6858000"/>
            <a:chOff x="803185" y="0"/>
            <a:chExt cx="10585629" cy="6858000"/>
          </a:xfrm>
        </p:grpSpPr>
        <p:cxnSp>
          <p:nvCxnSpPr>
            <p:cNvPr id="4" name="Straight Connector 3">
              <a:extLst>
                <a:ext uri="{FF2B5EF4-FFF2-40B4-BE49-F238E27FC236}">
                  <a16:creationId xmlns:a16="http://schemas.microsoft.com/office/drawing/2014/main" id="{33FDF152-974F-A342-D2EF-E16DCAC7FECE}"/>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D22D320-6A18-F2A0-9B5F-6D2CCFD3C850}"/>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3E0112F-DFB9-2DAB-0FC6-60936EBCA118}"/>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4576E3A-B8F0-5B5D-66BC-71D6BDE8606A}"/>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57885107"/>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4">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207008" y="786384"/>
            <a:ext cx="9784080" cy="640080"/>
          </a:xfrm>
        </p:spPr>
        <p:txBody>
          <a:bodyPr anchor="t" anchorCtr="0"/>
          <a:lstStyle>
            <a:lvl1pPr>
              <a:defRPr sz="3200">
                <a:solidFill>
                  <a:schemeClr val="tx1"/>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207008" y="1645920"/>
            <a:ext cx="5987920" cy="4400319"/>
          </a:xfrm>
          <a:blipFill dpi="0" rotWithShape="1">
            <a:blip r:embed="rId2">
              <a:alphaModFix amt="20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l="13" t="5" r="302" b="-8984"/>
            </a:stretch>
          </a:blipFill>
          <a:ln w="6350">
            <a:solidFill>
              <a:schemeClr val="tx1"/>
            </a:solidFill>
          </a:ln>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592654" y="1645920"/>
            <a:ext cx="3380146" cy="4389120"/>
          </a:xfrm>
        </p:spPr>
        <p:txBody>
          <a:bodyPr>
            <a:normAutofit/>
          </a:bodyPr>
          <a:lstStyle>
            <a:lvl1pPr marL="285750" indent="-285750">
              <a:buFont typeface="Arial" panose="020B0604020202020204" pitchFamily="34" charset="0"/>
              <a:buChar char="•"/>
              <a:defRPr sz="1400">
                <a:solidFill>
                  <a:schemeClr val="tx1"/>
                </a:solidFill>
              </a:defRPr>
            </a:lvl1pPr>
            <a:lvl2pPr marL="514350" indent="-285750">
              <a:buFont typeface="Arial" panose="020B0604020202020204" pitchFamily="34" charset="0"/>
              <a:buChar char="•"/>
              <a:defRPr sz="1400">
                <a:solidFill>
                  <a:schemeClr val="tx1"/>
                </a:solidFill>
              </a:defRPr>
            </a:lvl2pPr>
            <a:lvl3pPr marL="742950" indent="-285750">
              <a:buFont typeface="Arial" panose="020B0604020202020204" pitchFamily="34" charset="0"/>
              <a:buChar char="•"/>
              <a:defRPr sz="1400">
                <a:solidFill>
                  <a:schemeClr val="tx1"/>
                </a:solidFill>
              </a:defRPr>
            </a:lvl3pPr>
            <a:lvl4pPr marL="971550" indent="-285750">
              <a:buFont typeface="Arial" panose="020B0604020202020204" pitchFamily="34" charset="0"/>
              <a:buChar char="•"/>
              <a:defRPr sz="1400">
                <a:solidFill>
                  <a:schemeClr val="tx1"/>
                </a:solidFill>
              </a:defRPr>
            </a:lvl4pPr>
            <a:lvl5pPr marL="1200150" indent="-285750">
              <a:buFont typeface="Arial" panose="020B0604020202020204" pitchFamily="34" charset="0"/>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defRPr>
            </a:lvl1pPr>
          </a:lstStyle>
          <a:p>
            <a:fld id="{A80AD10E-AA22-4A1A-88F6-F4B2C3E6FE7A}" type="datetime1">
              <a:rPr lang="en-US" smtClean="0"/>
              <a:t>5/26/2026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grpSp>
        <p:nvGrpSpPr>
          <p:cNvPr id="3" name="Group 2">
            <a:extLst>
              <a:ext uri="{FF2B5EF4-FFF2-40B4-BE49-F238E27FC236}">
                <a16:creationId xmlns:a16="http://schemas.microsoft.com/office/drawing/2014/main" id="{F81DBAD0-D07B-A74F-6666-CA41ADD20C7F}"/>
              </a:ext>
            </a:extLst>
          </p:cNvPr>
          <p:cNvGrpSpPr/>
          <p:nvPr/>
        </p:nvGrpSpPr>
        <p:grpSpPr>
          <a:xfrm>
            <a:off x="803185" y="0"/>
            <a:ext cx="10585629" cy="6858000"/>
            <a:chOff x="803185" y="0"/>
            <a:chExt cx="10585629" cy="6858000"/>
          </a:xfrm>
        </p:grpSpPr>
        <p:cxnSp>
          <p:nvCxnSpPr>
            <p:cNvPr id="4" name="Straight Connector 3">
              <a:extLst>
                <a:ext uri="{FF2B5EF4-FFF2-40B4-BE49-F238E27FC236}">
                  <a16:creationId xmlns:a16="http://schemas.microsoft.com/office/drawing/2014/main" id="{33FDF152-974F-A342-D2EF-E16DCAC7FECE}"/>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D22D320-6A18-F2A0-9B5F-6D2CCFD3C850}"/>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3E0112F-DFB9-2DAB-0FC6-60936EBCA118}"/>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4576E3A-B8F0-5B5D-66BC-71D6BDE8606A}"/>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49440181"/>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5">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207008" y="786384"/>
            <a:ext cx="9784080" cy="640080"/>
          </a:xfrm>
        </p:spPr>
        <p:txBody>
          <a:bodyPr anchor="t" anchorCtr="0">
            <a:normAutofit/>
          </a:bodyPr>
          <a:lstStyle>
            <a:lvl1pPr>
              <a:defRPr sz="3200">
                <a:solidFill>
                  <a:schemeClr val="tx1"/>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1207008" y="1645920"/>
            <a:ext cx="4572000" cy="4572000"/>
          </a:xfrm>
        </p:spPr>
        <p:txBody>
          <a:bodyPr>
            <a:normAutofit/>
          </a:bodyPr>
          <a:lstStyle>
            <a:lvl1pPr marL="285750" indent="-285750">
              <a:buFont typeface="Arial" panose="020B0604020202020204" pitchFamily="34" charset="0"/>
              <a:buChar char="•"/>
              <a:defRPr sz="1400">
                <a:solidFill>
                  <a:schemeClr val="tx1"/>
                </a:solidFill>
              </a:defRPr>
            </a:lvl1pPr>
            <a:lvl2pPr marL="514350" indent="-285750">
              <a:buFont typeface="Arial" panose="020B0604020202020204" pitchFamily="34" charset="0"/>
              <a:buChar char="•"/>
              <a:defRPr sz="1400">
                <a:solidFill>
                  <a:schemeClr val="tx1"/>
                </a:solidFill>
              </a:defRPr>
            </a:lvl2pPr>
            <a:lvl3pPr marL="742950" indent="-285750">
              <a:buFont typeface="Arial" panose="020B0604020202020204" pitchFamily="34" charset="0"/>
              <a:buChar char="•"/>
              <a:defRPr sz="1400">
                <a:solidFill>
                  <a:schemeClr val="tx1"/>
                </a:solidFill>
              </a:defRPr>
            </a:lvl3pPr>
            <a:lvl4pPr marL="971550" indent="-285750">
              <a:buFont typeface="Arial" panose="020B0604020202020204" pitchFamily="34" charset="0"/>
              <a:buChar char="•"/>
              <a:defRPr sz="1400">
                <a:solidFill>
                  <a:schemeClr val="tx1"/>
                </a:solidFill>
              </a:defRPr>
            </a:lvl4pPr>
            <a:lvl5pPr marL="1200150" indent="-285750">
              <a:buFont typeface="Arial" panose="020B0604020202020204" pitchFamily="34" charset="0"/>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10">
            <a:extLst>
              <a:ext uri="{FF2B5EF4-FFF2-40B4-BE49-F238E27FC236}">
                <a16:creationId xmlns:a16="http://schemas.microsoft.com/office/drawing/2014/main" id="{D69BDBE1-5F80-669A-1B59-BD1E8D2515C2}"/>
              </a:ext>
            </a:extLst>
          </p:cNvPr>
          <p:cNvSpPr>
            <a:spLocks noGrp="1"/>
          </p:cNvSpPr>
          <p:nvPr>
            <p:ph type="pic" sz="quarter" idx="13" hasCustomPrompt="1"/>
          </p:nvPr>
        </p:nvSpPr>
        <p:spPr>
          <a:xfrm>
            <a:off x="6211963" y="1645921"/>
            <a:ext cx="4777774" cy="4400318"/>
          </a:xfrm>
          <a:blipFill dpi="0" rotWithShape="1">
            <a:blip r:embed="rId2">
              <a:alphaModFix amt="20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l="10" t="-4" r="100" b="-8973"/>
            </a:stretch>
          </a:blipFill>
          <a:ln w="6350">
            <a:solidFill>
              <a:schemeClr val="tx1"/>
            </a:solidFill>
          </a:ln>
        </p:spPr>
        <p:txBody>
          <a:bodyPr/>
          <a:lstStyle>
            <a:lvl1pPr marL="0" indent="0">
              <a:buNone/>
              <a:defRPr/>
            </a:lvl1pPr>
          </a:lstStyle>
          <a:p>
            <a:r>
              <a:rPr lang="en-US"/>
              <a:t> </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defRPr>
            </a:lvl1pPr>
          </a:lstStyle>
          <a:p>
            <a:fld id="{D5C57D5A-EE81-4EB8-9DAF-ABC5A6DD5008}" type="datetime1">
              <a:rPr lang="en-US" smtClean="0"/>
              <a:t>5/26/2026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grpSp>
        <p:nvGrpSpPr>
          <p:cNvPr id="3" name="Group 2">
            <a:extLst>
              <a:ext uri="{FF2B5EF4-FFF2-40B4-BE49-F238E27FC236}">
                <a16:creationId xmlns:a16="http://schemas.microsoft.com/office/drawing/2014/main" id="{F81DBAD0-D07B-A74F-6666-CA41ADD20C7F}"/>
              </a:ext>
            </a:extLst>
          </p:cNvPr>
          <p:cNvGrpSpPr/>
          <p:nvPr/>
        </p:nvGrpSpPr>
        <p:grpSpPr>
          <a:xfrm>
            <a:off x="803185" y="0"/>
            <a:ext cx="10585629" cy="6858000"/>
            <a:chOff x="803185" y="0"/>
            <a:chExt cx="10585629" cy="6858000"/>
          </a:xfrm>
        </p:grpSpPr>
        <p:cxnSp>
          <p:nvCxnSpPr>
            <p:cNvPr id="4" name="Straight Connector 3">
              <a:extLst>
                <a:ext uri="{FF2B5EF4-FFF2-40B4-BE49-F238E27FC236}">
                  <a16:creationId xmlns:a16="http://schemas.microsoft.com/office/drawing/2014/main" id="{33FDF152-974F-A342-D2EF-E16DCAC7FECE}"/>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D22D320-6A18-F2A0-9B5F-6D2CCFD3C850}"/>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3E0112F-DFB9-2DAB-0FC6-60936EBCA118}"/>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4576E3A-B8F0-5B5D-66BC-71D6BDE8606A}"/>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62921771"/>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Picture 16">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09388" y="786385"/>
            <a:ext cx="7772400" cy="914400"/>
          </a:xfrm>
        </p:spPr>
        <p:txBody>
          <a:bodyPr anchor="b">
            <a:normAutofit/>
          </a:bodyPr>
          <a:lstStyle>
            <a:lvl1pPr>
              <a:defRPr sz="3200">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6072A0CE-6B73-A9EE-CD61-DA01E0E315AD}"/>
              </a:ext>
            </a:extLst>
          </p:cNvPr>
          <p:cNvSpPr>
            <a:spLocks noGrp="1"/>
          </p:cNvSpPr>
          <p:nvPr>
            <p:ph type="ftr" sz="quarter" idx="16"/>
          </p:nvPr>
        </p:nvSpPr>
        <p:spPr/>
        <p:txBody>
          <a:bodyPr/>
          <a:lstStyle>
            <a:lvl1pPr>
              <a:defRPr>
                <a:solidFill>
                  <a:schemeClr val="tx1"/>
                </a:solidFill>
              </a:defRPr>
            </a:lvl1pPr>
          </a:lstStyle>
          <a:p>
            <a:r>
              <a:rPr lang="en-US"/>
              <a:t>SAMPLE FOOTER TEXT</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804673" y="393289"/>
            <a:ext cx="2084255" cy="6051054"/>
          </a:xfrm>
          <a:blipFill dpi="0" rotWithShape="1">
            <a:blip r:embed="rId2">
              <a:alphaModFix amt="20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l="191" t="148" r="-487" b="-1"/>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3209388" y="1828800"/>
            <a:ext cx="7772400" cy="4206240"/>
          </a:xfrm>
        </p:spPr>
        <p:txBody>
          <a:bodyPr>
            <a:normAutofit/>
          </a:bodyPr>
          <a:lstStyle>
            <a:lvl1pPr marL="285750" indent="-285750">
              <a:buFont typeface="Arial" panose="020B0604020202020204" pitchFamily="34" charset="0"/>
              <a:buChar char="•"/>
              <a:defRPr sz="1400">
                <a:solidFill>
                  <a:schemeClr val="tx1"/>
                </a:solidFill>
              </a:defRPr>
            </a:lvl1pPr>
            <a:lvl2pPr marL="514350" indent="-285750">
              <a:buFont typeface="Arial" panose="020B0604020202020204" pitchFamily="34" charset="0"/>
              <a:buChar char="•"/>
              <a:defRPr sz="1400">
                <a:solidFill>
                  <a:schemeClr val="tx1"/>
                </a:solidFill>
              </a:defRPr>
            </a:lvl2pPr>
            <a:lvl3pPr marL="742950" indent="-285750">
              <a:buFont typeface="Arial" panose="020B0604020202020204" pitchFamily="34" charset="0"/>
              <a:buChar char="•"/>
              <a:defRPr sz="1400">
                <a:solidFill>
                  <a:schemeClr val="tx1"/>
                </a:solidFill>
              </a:defRPr>
            </a:lvl3pPr>
            <a:lvl4pPr marL="971550" indent="-285750">
              <a:buFont typeface="Arial" panose="020B0604020202020204" pitchFamily="34" charset="0"/>
              <a:buChar char="•"/>
              <a:defRPr sz="1400">
                <a:solidFill>
                  <a:schemeClr val="tx1"/>
                </a:solidFill>
              </a:defRPr>
            </a:lvl4pPr>
            <a:lvl5pPr marL="1200150" indent="-285750">
              <a:buFont typeface="Arial" panose="020B0604020202020204" pitchFamily="34" charset="0"/>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ADE48AFF-3397-202B-9BA6-6E2E52FB96B4}"/>
              </a:ext>
            </a:extLst>
          </p:cNvPr>
          <p:cNvSpPr>
            <a:spLocks noGrp="1"/>
          </p:cNvSpPr>
          <p:nvPr>
            <p:ph type="dt" sz="half" idx="15"/>
          </p:nvPr>
        </p:nvSpPr>
        <p:spPr/>
        <p:txBody>
          <a:bodyPr/>
          <a:lstStyle>
            <a:lvl1pPr>
              <a:defRPr>
                <a:solidFill>
                  <a:schemeClr val="tx1"/>
                </a:solidFill>
              </a:defRPr>
            </a:lvl1pPr>
          </a:lstStyle>
          <a:p>
            <a:fld id="{3CF1C996-E939-49D2-ACF0-1DAA697D4C26}" type="datetime1">
              <a:rPr lang="en-US" smtClean="0"/>
              <a:t>5/26/2026</a:t>
            </a:fld>
            <a:endParaRPr lang="en-US"/>
          </a:p>
        </p:txBody>
      </p:sp>
      <p:sp>
        <p:nvSpPr>
          <p:cNvPr id="6" name="Slide Number Placeholder 5">
            <a:extLst>
              <a:ext uri="{FF2B5EF4-FFF2-40B4-BE49-F238E27FC236}">
                <a16:creationId xmlns:a16="http://schemas.microsoft.com/office/drawing/2014/main" id="{D73641B0-A410-A060-9C4C-10246CEEB003}"/>
              </a:ext>
            </a:extLst>
          </p:cNvPr>
          <p:cNvSpPr>
            <a:spLocks noGrp="1"/>
          </p:cNvSpPr>
          <p:nvPr>
            <p:ph type="sldNum" sz="quarter" idx="17"/>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16" name="Straight Connector 15">
            <a:extLst>
              <a:ext uri="{FF2B5EF4-FFF2-40B4-BE49-F238E27FC236}">
                <a16:creationId xmlns:a16="http://schemas.microsoft.com/office/drawing/2014/main" id="{4F926A3E-707E-8CA6-DFD9-FDE70CA34896}"/>
              </a:ext>
            </a:extLst>
          </p:cNvPr>
          <p:cNvCxnSpPr>
            <a:cxnSpLocks/>
          </p:cNvCxnSpPr>
          <p:nvPr/>
        </p:nvCxnSpPr>
        <p:spPr>
          <a:xfrm>
            <a:off x="2899086" y="402336"/>
            <a:ext cx="0" cy="60533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05F551DA-7593-8CE8-512A-2CF19A5FEED9}"/>
              </a:ext>
            </a:extLst>
          </p:cNvPr>
          <p:cNvGrpSpPr/>
          <p:nvPr/>
        </p:nvGrpSpPr>
        <p:grpSpPr>
          <a:xfrm>
            <a:off x="803185" y="0"/>
            <a:ext cx="10585629" cy="6858000"/>
            <a:chOff x="803185" y="0"/>
            <a:chExt cx="10585629" cy="6858000"/>
          </a:xfrm>
        </p:grpSpPr>
        <p:cxnSp>
          <p:nvCxnSpPr>
            <p:cNvPr id="7" name="Straight Connector 6">
              <a:extLst>
                <a:ext uri="{FF2B5EF4-FFF2-40B4-BE49-F238E27FC236}">
                  <a16:creationId xmlns:a16="http://schemas.microsoft.com/office/drawing/2014/main" id="{DE1E5FA2-0258-F65F-0046-4F63C680164A}"/>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7C2681D-C958-88C3-4FE4-BD36D597EB75}"/>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6A1CB91-86F4-F718-46CE-4C26351E5D6F}"/>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B704D5-99FF-334E-D340-F640FC2846DE}"/>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4510573"/>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with Picture 17">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207008" y="786384"/>
            <a:ext cx="7772400" cy="914400"/>
          </a:xfrm>
        </p:spPr>
        <p:txBody>
          <a:bodyPr anchor="b">
            <a:noAutofit/>
          </a:bodyPr>
          <a:lstStyle>
            <a:lvl1pPr>
              <a:defRPr sz="3200">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59510D14-6E1B-BEBD-9ECF-6FD664E6D6C0}"/>
              </a:ext>
            </a:extLst>
          </p:cNvPr>
          <p:cNvSpPr>
            <a:spLocks noGrp="1"/>
          </p:cNvSpPr>
          <p:nvPr>
            <p:ph type="ftr" sz="quarter" idx="16"/>
          </p:nvPr>
        </p:nvSpPr>
        <p:spPr/>
        <p:txBody>
          <a:bodyPr/>
          <a:lstStyle>
            <a:lvl1pPr>
              <a:defRPr>
                <a:solidFill>
                  <a:schemeClr val="tx1"/>
                </a:solidFill>
              </a:defRPr>
            </a:lvl1pPr>
          </a:lstStyle>
          <a:p>
            <a:r>
              <a:rPr lang="en-US"/>
              <a:t>SAMPLE FOOTER TEXT</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1207008" y="1828800"/>
            <a:ext cx="7772400" cy="4206240"/>
          </a:xfrm>
        </p:spPr>
        <p:txBody>
          <a:bodyPr>
            <a:normAutofit/>
          </a:bodyPr>
          <a:lstStyle>
            <a:lvl1pPr marL="285750" indent="-285750">
              <a:buFont typeface="Arial" panose="020B0604020202020204" pitchFamily="34" charset="0"/>
              <a:buChar char="•"/>
              <a:defRPr sz="1400">
                <a:solidFill>
                  <a:schemeClr val="tx1"/>
                </a:solidFill>
              </a:defRPr>
            </a:lvl1pPr>
            <a:lvl2pPr marL="514350" indent="-285750">
              <a:buFont typeface="Arial" panose="020B0604020202020204" pitchFamily="34" charset="0"/>
              <a:buChar char="•"/>
              <a:defRPr sz="1400">
                <a:solidFill>
                  <a:schemeClr val="tx1"/>
                </a:solidFill>
              </a:defRPr>
            </a:lvl2pPr>
            <a:lvl3pPr marL="742950" indent="-285750">
              <a:buFont typeface="Arial" panose="020B0604020202020204" pitchFamily="34" charset="0"/>
              <a:buChar char="•"/>
              <a:defRPr sz="1400">
                <a:solidFill>
                  <a:schemeClr val="tx1"/>
                </a:solidFill>
              </a:defRPr>
            </a:lvl3pPr>
            <a:lvl4pPr marL="971550" indent="-285750">
              <a:buFont typeface="Arial" panose="020B0604020202020204" pitchFamily="34" charset="0"/>
              <a:buChar char="•"/>
              <a:defRPr sz="1400">
                <a:solidFill>
                  <a:schemeClr val="tx1"/>
                </a:solidFill>
              </a:defRPr>
            </a:lvl4pPr>
            <a:lvl5pPr marL="1200150" indent="-285750">
              <a:buFont typeface="Arial" panose="020B0604020202020204" pitchFamily="34" charset="0"/>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10">
            <a:extLst>
              <a:ext uri="{FF2B5EF4-FFF2-40B4-BE49-F238E27FC236}">
                <a16:creationId xmlns:a16="http://schemas.microsoft.com/office/drawing/2014/main" id="{B0662064-5DE4-D3A3-3200-46801CAA7B41}"/>
              </a:ext>
            </a:extLst>
          </p:cNvPr>
          <p:cNvSpPr>
            <a:spLocks noGrp="1"/>
          </p:cNvSpPr>
          <p:nvPr>
            <p:ph type="pic" sz="quarter" idx="13" hasCustomPrompt="1"/>
          </p:nvPr>
        </p:nvSpPr>
        <p:spPr>
          <a:xfrm>
            <a:off x="9287478" y="393289"/>
            <a:ext cx="2084255" cy="6051054"/>
          </a:xfrm>
          <a:blipFill dpi="0" rotWithShape="1">
            <a:blip r:embed="rId2">
              <a:alphaModFix amt="20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l="192" t="148" r="-748" b="-1"/>
            </a:stretch>
          </a:blipFill>
        </p:spPr>
        <p:txBody>
          <a:bodyPr/>
          <a:lstStyle>
            <a:lvl1pPr marL="0" indent="0">
              <a:buNone/>
              <a:defRPr/>
            </a:lvl1pPr>
          </a:lstStyle>
          <a:p>
            <a:r>
              <a:rPr lang="en-US"/>
              <a:t> </a:t>
            </a:r>
          </a:p>
        </p:txBody>
      </p:sp>
      <p:sp>
        <p:nvSpPr>
          <p:cNvPr id="3" name="Date Placeholder 2">
            <a:extLst>
              <a:ext uri="{FF2B5EF4-FFF2-40B4-BE49-F238E27FC236}">
                <a16:creationId xmlns:a16="http://schemas.microsoft.com/office/drawing/2014/main" id="{872CB399-7148-CC45-1784-53BEB8322750}"/>
              </a:ext>
            </a:extLst>
          </p:cNvPr>
          <p:cNvSpPr>
            <a:spLocks noGrp="1"/>
          </p:cNvSpPr>
          <p:nvPr>
            <p:ph type="dt" sz="half" idx="15"/>
          </p:nvPr>
        </p:nvSpPr>
        <p:spPr/>
        <p:txBody>
          <a:bodyPr/>
          <a:lstStyle>
            <a:lvl1pPr>
              <a:defRPr>
                <a:solidFill>
                  <a:schemeClr val="tx1"/>
                </a:solidFill>
              </a:defRPr>
            </a:lvl1pPr>
          </a:lstStyle>
          <a:p>
            <a:fld id="{BC634302-EDB4-4C38-AE4F-99E11593A1F0}" type="datetime1">
              <a:rPr lang="en-US" smtClean="0"/>
              <a:t>5/26/2026</a:t>
            </a:fld>
            <a:endParaRPr lang="en-US"/>
          </a:p>
        </p:txBody>
      </p:sp>
      <p:sp>
        <p:nvSpPr>
          <p:cNvPr id="5" name="Slide Number Placeholder 4">
            <a:extLst>
              <a:ext uri="{FF2B5EF4-FFF2-40B4-BE49-F238E27FC236}">
                <a16:creationId xmlns:a16="http://schemas.microsoft.com/office/drawing/2014/main" id="{32103136-9022-B685-BD72-AA2F8D6F1DB3}"/>
              </a:ext>
            </a:extLst>
          </p:cNvPr>
          <p:cNvSpPr>
            <a:spLocks noGrp="1"/>
          </p:cNvSpPr>
          <p:nvPr>
            <p:ph type="sldNum" sz="quarter" idx="17"/>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17" name="Straight Connector 16">
            <a:extLst>
              <a:ext uri="{FF2B5EF4-FFF2-40B4-BE49-F238E27FC236}">
                <a16:creationId xmlns:a16="http://schemas.microsoft.com/office/drawing/2014/main" id="{E8D7FB67-CB66-8B73-E144-D9B0FD1BF4CC}"/>
              </a:ext>
            </a:extLst>
          </p:cNvPr>
          <p:cNvCxnSpPr/>
          <p:nvPr/>
        </p:nvCxnSpPr>
        <p:spPr>
          <a:xfrm>
            <a:off x="9250563" y="402336"/>
            <a:ext cx="0" cy="60533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5C050196-5CDD-7D23-C735-405CCFDE0F53}"/>
              </a:ext>
            </a:extLst>
          </p:cNvPr>
          <p:cNvGrpSpPr/>
          <p:nvPr/>
        </p:nvGrpSpPr>
        <p:grpSpPr>
          <a:xfrm>
            <a:off x="803185" y="0"/>
            <a:ext cx="10585629" cy="6858000"/>
            <a:chOff x="803185" y="0"/>
            <a:chExt cx="10585629" cy="6858000"/>
          </a:xfrm>
        </p:grpSpPr>
        <p:cxnSp>
          <p:nvCxnSpPr>
            <p:cNvPr id="7" name="Straight Connector 6">
              <a:extLst>
                <a:ext uri="{FF2B5EF4-FFF2-40B4-BE49-F238E27FC236}">
                  <a16:creationId xmlns:a16="http://schemas.microsoft.com/office/drawing/2014/main" id="{7915F7F2-4F99-DBC2-59AE-D63FDE09B1F3}"/>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337699A-63EB-A2E6-B9B8-E85B7B64F027}"/>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BE2E12-53E7-56D7-104B-F918B8D53724}"/>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CBDF578-3A17-02BF-93ED-AF5F8E7F4A52}"/>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04686489"/>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with Picture 18">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245108" y="786384"/>
            <a:ext cx="4023360" cy="1280160"/>
          </a:xfrm>
        </p:spPr>
        <p:txBody>
          <a:bodyPr>
            <a:normAutofit/>
          </a:bodyPr>
          <a:lstStyle>
            <a:lvl1pPr>
              <a:defRPr sz="3200">
                <a:solidFill>
                  <a:schemeClr val="tx1"/>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220455" y="2396086"/>
            <a:ext cx="4070907" cy="3637825"/>
          </a:xfrm>
          <a:blipFill dpi="0" rotWithShape="1">
            <a:blip r:embed="rId2">
              <a:alphaModFix amt="20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t="-1" b="-11100"/>
            </a:stretch>
          </a:blipFill>
          <a:ln w="6350">
            <a:solidFill>
              <a:schemeClr val="tx1"/>
            </a:solidFill>
          </a:ln>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669280" y="786384"/>
            <a:ext cx="5303520" cy="5303520"/>
          </a:xfrm>
        </p:spPr>
        <p:txBody>
          <a:bodyPr>
            <a:normAutofit/>
          </a:bodyPr>
          <a:lstStyle>
            <a:lvl1pPr marL="285750" indent="-285750">
              <a:buFont typeface="Arial" panose="020B0604020202020204" pitchFamily="34" charset="0"/>
              <a:buChar char="•"/>
              <a:defRPr sz="1400">
                <a:solidFill>
                  <a:schemeClr val="tx1"/>
                </a:solidFill>
              </a:defRPr>
            </a:lvl1pPr>
            <a:lvl2pPr marL="514350" indent="-285750">
              <a:buFont typeface="Arial" panose="020B0604020202020204" pitchFamily="34" charset="0"/>
              <a:buChar char="•"/>
              <a:defRPr sz="1400">
                <a:solidFill>
                  <a:schemeClr val="tx1"/>
                </a:solidFill>
              </a:defRPr>
            </a:lvl2pPr>
            <a:lvl3pPr marL="742950" indent="-285750">
              <a:buFont typeface="Arial" panose="020B0604020202020204" pitchFamily="34" charset="0"/>
              <a:buChar char="•"/>
              <a:defRPr sz="1400">
                <a:solidFill>
                  <a:schemeClr val="tx1"/>
                </a:solidFill>
              </a:defRPr>
            </a:lvl3pPr>
            <a:lvl4pPr marL="971550" indent="-285750">
              <a:buFont typeface="Arial" panose="020B0604020202020204" pitchFamily="34" charset="0"/>
              <a:buChar char="•"/>
              <a:defRPr sz="1400">
                <a:solidFill>
                  <a:schemeClr val="tx1"/>
                </a:solidFill>
              </a:defRPr>
            </a:lvl4pPr>
            <a:lvl5pPr marL="1200150" indent="-285750">
              <a:buFont typeface="Arial" panose="020B0604020202020204" pitchFamily="34" charset="0"/>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defRPr>
            </a:lvl1pPr>
          </a:lstStyle>
          <a:p>
            <a:fld id="{378A9400-0F8A-40AD-9C7D-D04C05A686BB}" type="datetime1">
              <a:rPr lang="en-US" smtClean="0"/>
              <a:t>5/26/2026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grpSp>
        <p:nvGrpSpPr>
          <p:cNvPr id="3" name="Group 2">
            <a:extLst>
              <a:ext uri="{FF2B5EF4-FFF2-40B4-BE49-F238E27FC236}">
                <a16:creationId xmlns:a16="http://schemas.microsoft.com/office/drawing/2014/main" id="{0349E27E-A638-3E50-4392-58116C1AACD3}"/>
              </a:ext>
            </a:extLst>
          </p:cNvPr>
          <p:cNvGrpSpPr/>
          <p:nvPr/>
        </p:nvGrpSpPr>
        <p:grpSpPr>
          <a:xfrm>
            <a:off x="803185" y="0"/>
            <a:ext cx="10585629" cy="6858000"/>
            <a:chOff x="803185" y="0"/>
            <a:chExt cx="10585629" cy="6858000"/>
          </a:xfrm>
        </p:grpSpPr>
        <p:cxnSp>
          <p:nvCxnSpPr>
            <p:cNvPr id="4" name="Straight Connector 3">
              <a:extLst>
                <a:ext uri="{FF2B5EF4-FFF2-40B4-BE49-F238E27FC236}">
                  <a16:creationId xmlns:a16="http://schemas.microsoft.com/office/drawing/2014/main" id="{522E0D86-7613-34C8-CDC4-C77532A2263C}"/>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AB29EB0-E237-1D57-CA8E-EAD308E9C0C6}"/>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86316C5-C89C-53D5-EDF8-06B3752F88A5}"/>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22B727D-16F7-192C-BDC7-987EE4A4BF92}"/>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132677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Picture 2">
    <p:bg>
      <p:bgPr>
        <a:solidFill>
          <a:schemeClr val="accent3"/>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8D1A68-0FAC-B397-3F43-E7E6DB16F9D9}"/>
              </a:ext>
            </a:extLst>
          </p:cNvPr>
          <p:cNvSpPr>
            <a:spLocks noGrp="1"/>
          </p:cNvSpPr>
          <p:nvPr>
            <p:ph type="title"/>
          </p:nvPr>
        </p:nvSpPr>
        <p:spPr>
          <a:xfrm>
            <a:off x="6395598" y="1126010"/>
            <a:ext cx="4668639" cy="3478778"/>
          </a:xfrm>
        </p:spPr>
        <p:txBody>
          <a:bodyPr anchor="b">
            <a:normAutofit/>
          </a:bodyPr>
          <a:lstStyle>
            <a:lvl1pPr>
              <a:defRPr sz="4800"/>
            </a:lvl1pPr>
          </a:lstStyle>
          <a:p>
            <a:r>
              <a:rPr lang="en-US"/>
              <a:t>Click to edit Master title style</a:t>
            </a:r>
          </a:p>
        </p:txBody>
      </p:sp>
      <p:sp>
        <p:nvSpPr>
          <p:cNvPr id="8" name="Footer Placeholder 7">
            <a:extLst>
              <a:ext uri="{FF2B5EF4-FFF2-40B4-BE49-F238E27FC236}">
                <a16:creationId xmlns:a16="http://schemas.microsoft.com/office/drawing/2014/main" id="{94E97102-355A-91BC-FF97-2F2F544144E1}"/>
              </a:ext>
            </a:extLst>
          </p:cNvPr>
          <p:cNvSpPr>
            <a:spLocks noGrp="1"/>
          </p:cNvSpPr>
          <p:nvPr>
            <p:ph type="ftr" sz="quarter" idx="15"/>
          </p:nvPr>
        </p:nvSpPr>
        <p:spPr/>
        <p:txBody>
          <a:bodyPr/>
          <a:lstStyle>
            <a:lvl1pPr>
              <a:defRPr>
                <a:solidFill>
                  <a:schemeClr val="tx1"/>
                </a:solidFill>
              </a:defRPr>
            </a:lvl1pPr>
          </a:lstStyle>
          <a:p>
            <a:r>
              <a:rPr lang="en-US"/>
              <a:t>SAMPLE FOOTER TEXT</a:t>
            </a:r>
          </a:p>
        </p:txBody>
      </p:sp>
      <p:sp>
        <p:nvSpPr>
          <p:cNvPr id="11" name="Text Placeholder 12">
            <a:extLst>
              <a:ext uri="{FF2B5EF4-FFF2-40B4-BE49-F238E27FC236}">
                <a16:creationId xmlns:a16="http://schemas.microsoft.com/office/drawing/2014/main" id="{94891711-2302-9D63-B25E-AF7AF07C3A86}"/>
              </a:ext>
            </a:extLst>
          </p:cNvPr>
          <p:cNvSpPr>
            <a:spLocks noGrp="1"/>
          </p:cNvSpPr>
          <p:nvPr>
            <p:ph type="body" sz="quarter" idx="17"/>
          </p:nvPr>
        </p:nvSpPr>
        <p:spPr>
          <a:xfrm>
            <a:off x="6395598" y="4731335"/>
            <a:ext cx="4668642" cy="1193728"/>
          </a:xfrm>
        </p:spPr>
        <p:txBody>
          <a:bodyPr>
            <a:normAutofit/>
          </a:bodyPr>
          <a:lstStyle>
            <a:lvl1pPr marL="0" indent="0">
              <a:buNone/>
              <a:defRPr sz="2000"/>
            </a:lvl1pPr>
          </a:lstStyle>
          <a:p>
            <a:pPr lvl="0"/>
            <a:r>
              <a:rPr lang="en-US"/>
              <a:t>Click to edit Master text styles</a:t>
            </a:r>
          </a:p>
        </p:txBody>
      </p:sp>
      <p:sp>
        <p:nvSpPr>
          <p:cNvPr id="10" name="Picture Placeholder 10">
            <a:extLst>
              <a:ext uri="{FF2B5EF4-FFF2-40B4-BE49-F238E27FC236}">
                <a16:creationId xmlns:a16="http://schemas.microsoft.com/office/drawing/2014/main" id="{391879C3-FF15-5DBC-60E1-15862E523659}"/>
              </a:ext>
            </a:extLst>
          </p:cNvPr>
          <p:cNvSpPr>
            <a:spLocks noGrp="1"/>
          </p:cNvSpPr>
          <p:nvPr>
            <p:ph type="pic" sz="quarter" idx="13" hasCustomPrompt="1"/>
          </p:nvPr>
        </p:nvSpPr>
        <p:spPr>
          <a:xfrm>
            <a:off x="804672" y="397791"/>
            <a:ext cx="5289176" cy="6053328"/>
          </a:xfrm>
          <a:blipFill dpi="0" rotWithShape="1">
            <a:blip r:embed="rId2">
              <a:alphaModFix amt="20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l="52" t="75" r="1"/>
            </a:stretch>
          </a:blipFill>
        </p:spPr>
        <p:txBody>
          <a:bodyPr/>
          <a:lstStyle>
            <a:lvl1pPr marL="0" indent="0">
              <a:buNone/>
              <a:defRPr/>
            </a:lvl1pPr>
          </a:lstStyle>
          <a:p>
            <a:r>
              <a:rPr lang="en-US"/>
              <a:t> </a:t>
            </a:r>
          </a:p>
        </p:txBody>
      </p:sp>
      <p:sp>
        <p:nvSpPr>
          <p:cNvPr id="7" name="Date Placeholder 6">
            <a:extLst>
              <a:ext uri="{FF2B5EF4-FFF2-40B4-BE49-F238E27FC236}">
                <a16:creationId xmlns:a16="http://schemas.microsoft.com/office/drawing/2014/main" id="{EEF24230-5D44-0E0B-741C-23E5B8A5067D}"/>
              </a:ext>
            </a:extLst>
          </p:cNvPr>
          <p:cNvSpPr>
            <a:spLocks noGrp="1"/>
          </p:cNvSpPr>
          <p:nvPr>
            <p:ph type="dt" sz="half" idx="14"/>
          </p:nvPr>
        </p:nvSpPr>
        <p:spPr/>
        <p:txBody>
          <a:bodyPr/>
          <a:lstStyle>
            <a:lvl1pPr>
              <a:defRPr>
                <a:solidFill>
                  <a:schemeClr val="tx1"/>
                </a:solidFill>
              </a:defRPr>
            </a:lvl1pPr>
          </a:lstStyle>
          <a:p>
            <a:fld id="{0FDDB1F5-9155-4128-9946-6808FE896B8C}" type="datetime1">
              <a:rPr lang="en-US" smtClean="0"/>
              <a:t>5/26/2026</a:t>
            </a:fld>
            <a:endParaRPr lang="en-US"/>
          </a:p>
        </p:txBody>
      </p:sp>
      <p:sp>
        <p:nvSpPr>
          <p:cNvPr id="9" name="Slide Number Placeholder 8">
            <a:extLst>
              <a:ext uri="{FF2B5EF4-FFF2-40B4-BE49-F238E27FC236}">
                <a16:creationId xmlns:a16="http://schemas.microsoft.com/office/drawing/2014/main" id="{59DF417E-29EA-8AA4-1FB6-094EEC6C1C1D}"/>
              </a:ext>
            </a:extLst>
          </p:cNvPr>
          <p:cNvSpPr>
            <a:spLocks noGrp="1"/>
          </p:cNvSpPr>
          <p:nvPr>
            <p:ph type="sldNum" sz="quarter" idx="16"/>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16" name="Straight Connector 15">
            <a:extLst>
              <a:ext uri="{FF2B5EF4-FFF2-40B4-BE49-F238E27FC236}">
                <a16:creationId xmlns:a16="http://schemas.microsoft.com/office/drawing/2014/main" id="{58922217-2748-2314-B47E-D795069B2538}"/>
              </a:ext>
            </a:extLst>
          </p:cNvPr>
          <p:cNvCxnSpPr>
            <a:cxnSpLocks/>
          </p:cNvCxnSpPr>
          <p:nvPr/>
        </p:nvCxnSpPr>
        <p:spPr>
          <a:xfrm>
            <a:off x="6099048" y="402336"/>
            <a:ext cx="0" cy="60533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2C0D6AF0-B6F6-A093-A469-888C617C34D0}"/>
              </a:ext>
            </a:extLst>
          </p:cNvPr>
          <p:cNvGrpSpPr/>
          <p:nvPr/>
        </p:nvGrpSpPr>
        <p:grpSpPr>
          <a:xfrm>
            <a:off x="803185" y="0"/>
            <a:ext cx="10585629" cy="6858000"/>
            <a:chOff x="803185" y="0"/>
            <a:chExt cx="10585629" cy="6858000"/>
          </a:xfrm>
        </p:grpSpPr>
        <p:cxnSp>
          <p:nvCxnSpPr>
            <p:cNvPr id="14" name="Straight Connector 13">
              <a:extLst>
                <a:ext uri="{FF2B5EF4-FFF2-40B4-BE49-F238E27FC236}">
                  <a16:creationId xmlns:a16="http://schemas.microsoft.com/office/drawing/2014/main" id="{D46E95A7-955E-FC5B-D104-EC6701D6FA60}"/>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45FC1A-7536-FA20-E5DC-2D810097554F}"/>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BB12FF6-F32F-DFCA-9885-6FE91F1A8A35}"/>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FE863DC-51BC-8D1D-3164-799EBBDAD6F0}"/>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62557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ntent with Picture 19">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245108" y="786384"/>
            <a:ext cx="2834640" cy="1453896"/>
          </a:xfrm>
        </p:spPr>
        <p:txBody>
          <a:bodyPr anchor="t">
            <a:normAutofit/>
          </a:bodyPr>
          <a:lstStyle>
            <a:lvl1pPr>
              <a:defRPr sz="3200">
                <a:solidFill>
                  <a:schemeClr val="tx1"/>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220457" y="2388928"/>
            <a:ext cx="2859291" cy="3644982"/>
          </a:xfrm>
          <a:blipFill dpi="0" rotWithShape="1">
            <a:blip r:embed="rId2">
              <a:alphaModFix amt="20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t="-1" b="-10882"/>
            </a:stretch>
          </a:blipFill>
          <a:ln w="6350">
            <a:solidFill>
              <a:schemeClr val="tx1"/>
            </a:solidFill>
          </a:ln>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480560" y="786384"/>
            <a:ext cx="6492240" cy="5486400"/>
          </a:xfrm>
        </p:spPr>
        <p:txBody>
          <a:bodyPr>
            <a:normAutofit/>
          </a:bodyPr>
          <a:lstStyle>
            <a:lvl1pPr marL="285750" indent="-285750">
              <a:buFont typeface="Arial" panose="020B0604020202020204" pitchFamily="34" charset="0"/>
              <a:buChar char="•"/>
              <a:defRPr sz="1400">
                <a:solidFill>
                  <a:schemeClr val="tx1"/>
                </a:solidFill>
              </a:defRPr>
            </a:lvl1pPr>
            <a:lvl2pPr marL="514350" indent="-285750">
              <a:buFont typeface="Arial" panose="020B0604020202020204" pitchFamily="34" charset="0"/>
              <a:buChar char="•"/>
              <a:defRPr sz="1400">
                <a:solidFill>
                  <a:schemeClr val="tx1"/>
                </a:solidFill>
              </a:defRPr>
            </a:lvl2pPr>
            <a:lvl3pPr marL="742950" indent="-285750">
              <a:buFont typeface="Arial" panose="020B0604020202020204" pitchFamily="34" charset="0"/>
              <a:buChar char="•"/>
              <a:defRPr sz="1400">
                <a:solidFill>
                  <a:schemeClr val="tx1"/>
                </a:solidFill>
              </a:defRPr>
            </a:lvl3pPr>
            <a:lvl4pPr marL="971550" indent="-285750">
              <a:buFont typeface="Arial" panose="020B0604020202020204" pitchFamily="34" charset="0"/>
              <a:buChar char="•"/>
              <a:defRPr sz="1400">
                <a:solidFill>
                  <a:schemeClr val="tx1"/>
                </a:solidFill>
              </a:defRPr>
            </a:lvl4pPr>
            <a:lvl5pPr marL="1200150" indent="-285750">
              <a:buFont typeface="Arial" panose="020B0604020202020204" pitchFamily="34" charset="0"/>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defRPr>
            </a:lvl1pPr>
          </a:lstStyle>
          <a:p>
            <a:fld id="{F0AAA33B-7B4C-4CA5-AD3F-802C7D7897C7}" type="datetime1">
              <a:rPr lang="en-US" smtClean="0"/>
              <a:t>5/26/2026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grpSp>
        <p:nvGrpSpPr>
          <p:cNvPr id="3" name="Group 2">
            <a:extLst>
              <a:ext uri="{FF2B5EF4-FFF2-40B4-BE49-F238E27FC236}">
                <a16:creationId xmlns:a16="http://schemas.microsoft.com/office/drawing/2014/main" id="{07B351E8-DE44-EF78-C152-3A103EEBFEAE}"/>
              </a:ext>
            </a:extLst>
          </p:cNvPr>
          <p:cNvGrpSpPr/>
          <p:nvPr/>
        </p:nvGrpSpPr>
        <p:grpSpPr>
          <a:xfrm>
            <a:off x="803185" y="0"/>
            <a:ext cx="10585629" cy="6858000"/>
            <a:chOff x="803185" y="0"/>
            <a:chExt cx="10585629" cy="6858000"/>
          </a:xfrm>
        </p:grpSpPr>
        <p:cxnSp>
          <p:nvCxnSpPr>
            <p:cNvPr id="4" name="Straight Connector 3">
              <a:extLst>
                <a:ext uri="{FF2B5EF4-FFF2-40B4-BE49-F238E27FC236}">
                  <a16:creationId xmlns:a16="http://schemas.microsoft.com/office/drawing/2014/main" id="{E9CEF53B-E5B3-5228-FC6C-55411F158D8A}"/>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B08AC4D-0833-297F-6CBF-8A5D8729D997}"/>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CE625D5-BBCB-B34F-682F-6A7EBBD42572}"/>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E36439E-B9F9-BC55-6D36-2CBD97558C57}"/>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0757209"/>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umber Lar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1199019" y="4634716"/>
            <a:ext cx="5897880" cy="1353312"/>
          </a:xfrm>
        </p:spPr>
        <p:txBody>
          <a:bodyPr>
            <a:normAutofit/>
          </a:bodyPr>
          <a:lstStyle>
            <a:lvl1pPr>
              <a:lnSpc>
                <a:spcPct val="120000"/>
              </a:lnSpc>
              <a:defRPr sz="2400" b="0" i="0" cap="none" baseline="0">
                <a:solidFill>
                  <a:schemeClr val="tx1"/>
                </a:solidFill>
                <a:latin typeface="+mj-lt"/>
              </a:defRPr>
            </a:lvl1pPr>
          </a:lstStyle>
          <a:p>
            <a:r>
              <a:rPr lang="en-US"/>
              <a:t>Click to edit Master title style</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1207008" y="603503"/>
            <a:ext cx="9601200" cy="4334256"/>
          </a:xfrm>
        </p:spPr>
        <p:txBody>
          <a:bodyPr anchor="b">
            <a:normAutofit/>
          </a:bodyPr>
          <a:lstStyle>
            <a:lvl1pPr marL="0" indent="0">
              <a:lnSpc>
                <a:spcPct val="90000"/>
              </a:lnSpc>
              <a:spcBef>
                <a:spcPts val="0"/>
              </a:spcBef>
              <a:buNone/>
              <a:defRPr sz="30000" b="0" i="0">
                <a:solidFill>
                  <a:schemeClr val="tx1"/>
                </a:solidFill>
                <a:latin typeface="+mn-lt"/>
              </a:defRPr>
            </a:lvl1pPr>
          </a:lstStyle>
          <a:p>
            <a:pPr lvl="0"/>
            <a:r>
              <a:rPr lang="en-US"/>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lvl1pPr>
              <a:defRPr>
                <a:solidFill>
                  <a:schemeClr val="tx1"/>
                </a:solidFill>
              </a:defRPr>
            </a:lvl1pPr>
          </a:lstStyle>
          <a:p>
            <a:fld id="{23E33F43-D372-4092-9463-D8C0DAA92373}" type="datetime1">
              <a:rPr lang="en-US" smtClean="0"/>
              <a:t>5/26/2026</a:t>
            </a:fld>
            <a:endParaRPr lang="en-US"/>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grpSp>
        <p:nvGrpSpPr>
          <p:cNvPr id="6" name="Group 5">
            <a:extLst>
              <a:ext uri="{FF2B5EF4-FFF2-40B4-BE49-F238E27FC236}">
                <a16:creationId xmlns:a16="http://schemas.microsoft.com/office/drawing/2014/main" id="{503498D5-7EC6-8C79-86BA-7C39A73A10D4}"/>
              </a:ext>
            </a:extLst>
          </p:cNvPr>
          <p:cNvGrpSpPr/>
          <p:nvPr/>
        </p:nvGrpSpPr>
        <p:grpSpPr>
          <a:xfrm>
            <a:off x="803185" y="0"/>
            <a:ext cx="10585629" cy="6858000"/>
            <a:chOff x="803185" y="0"/>
            <a:chExt cx="10585629" cy="6858000"/>
          </a:xfrm>
        </p:grpSpPr>
        <p:cxnSp>
          <p:nvCxnSpPr>
            <p:cNvPr id="8" name="Straight Connector 7">
              <a:extLst>
                <a:ext uri="{FF2B5EF4-FFF2-40B4-BE49-F238E27FC236}">
                  <a16:creationId xmlns:a16="http://schemas.microsoft.com/office/drawing/2014/main" id="{DFE65860-291D-DD0A-0AF6-EB6BDAF11248}"/>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D542EDA-61BE-919A-EA3E-08EBB658FD72}"/>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9E31BBA-19B1-9E32-10DC-6E50B5D242DB}"/>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40D6BDC-E9D3-BF86-AB1A-64748EAD4D44}"/>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17996150"/>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umber Larg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3352800" y="4193183"/>
            <a:ext cx="5486400" cy="1005840"/>
          </a:xfrm>
        </p:spPr>
        <p:txBody>
          <a:bodyPr>
            <a:normAutofit/>
          </a:bodyPr>
          <a:lstStyle>
            <a:lvl1pPr algn="ctr">
              <a:lnSpc>
                <a:spcPct val="110000"/>
              </a:lnSpc>
              <a:defRPr sz="2400" b="0" i="0" cap="none" baseline="0">
                <a:solidFill>
                  <a:schemeClr val="tx1"/>
                </a:solidFill>
                <a:latin typeface="+mj-lt"/>
              </a:defRPr>
            </a:lvl1pPr>
          </a:lstStyle>
          <a:p>
            <a:r>
              <a:rPr lang="en-US"/>
              <a:t>Click to edit Master title style</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2438400" y="1240974"/>
            <a:ext cx="7315200" cy="3065419"/>
          </a:xfrm>
        </p:spPr>
        <p:txBody>
          <a:bodyPr anchor="b">
            <a:noAutofit/>
          </a:bodyPr>
          <a:lstStyle>
            <a:lvl1pPr marL="0" indent="0" algn="ctr">
              <a:lnSpc>
                <a:spcPct val="90000"/>
              </a:lnSpc>
              <a:buNone/>
              <a:defRPr sz="20000" b="0" i="0">
                <a:solidFill>
                  <a:schemeClr val="tx1"/>
                </a:solidFill>
                <a:latin typeface="+mn-lt"/>
              </a:defRPr>
            </a:lvl1pPr>
          </a:lstStyle>
          <a:p>
            <a:pPr lvl="0"/>
            <a:r>
              <a:rPr lang="en-US"/>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lvl1pPr>
              <a:defRPr>
                <a:solidFill>
                  <a:schemeClr val="tx1"/>
                </a:solidFill>
              </a:defRPr>
            </a:lvl1pPr>
          </a:lstStyle>
          <a:p>
            <a:fld id="{35FAB39A-86A1-48B6-9153-E6011CB46040}" type="datetime1">
              <a:rPr lang="en-US" smtClean="0"/>
              <a:t>5/26/2026</a:t>
            </a:fld>
            <a:endParaRPr lang="en-US"/>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grpSp>
        <p:nvGrpSpPr>
          <p:cNvPr id="6" name="Group 5">
            <a:extLst>
              <a:ext uri="{FF2B5EF4-FFF2-40B4-BE49-F238E27FC236}">
                <a16:creationId xmlns:a16="http://schemas.microsoft.com/office/drawing/2014/main" id="{F8D5DE95-288B-FAB7-3326-9E5BFCE5B746}"/>
              </a:ext>
            </a:extLst>
          </p:cNvPr>
          <p:cNvGrpSpPr/>
          <p:nvPr/>
        </p:nvGrpSpPr>
        <p:grpSpPr>
          <a:xfrm>
            <a:off x="795290" y="400467"/>
            <a:ext cx="10603299" cy="6052793"/>
            <a:chOff x="795290" y="400467"/>
            <a:chExt cx="10603299" cy="6052793"/>
          </a:xfrm>
        </p:grpSpPr>
        <p:cxnSp>
          <p:nvCxnSpPr>
            <p:cNvPr id="8" name="Straight Connector 7">
              <a:extLst>
                <a:ext uri="{FF2B5EF4-FFF2-40B4-BE49-F238E27FC236}">
                  <a16:creationId xmlns:a16="http://schemas.microsoft.com/office/drawing/2014/main" id="{484611E9-169A-4656-2416-A78901FFF7E6}"/>
                </a:ext>
              </a:extLst>
            </p:cNvPr>
            <p:cNvCxnSpPr>
              <a:cxnSpLocks/>
            </p:cNvCxnSpPr>
            <p:nvPr/>
          </p:nvCxnSpPr>
          <p:spPr>
            <a:xfrm>
              <a:off x="797169" y="966343"/>
              <a:ext cx="106014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D14C6CB-F651-2912-3E36-09C365D55330}"/>
                </a:ext>
              </a:extLst>
            </p:cNvPr>
            <p:cNvCxnSpPr>
              <a:cxnSpLocks/>
            </p:cNvCxnSpPr>
            <p:nvPr/>
          </p:nvCxnSpPr>
          <p:spPr>
            <a:xfrm>
              <a:off x="795290" y="5893973"/>
              <a:ext cx="106014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DB412A5-131A-058B-C206-D8CE2D23F5F4}"/>
                </a:ext>
              </a:extLst>
            </p:cNvPr>
            <p:cNvCxnSpPr>
              <a:cxnSpLocks/>
            </p:cNvCxnSpPr>
            <p:nvPr/>
          </p:nvCxnSpPr>
          <p:spPr>
            <a:xfrm>
              <a:off x="6096000" y="400467"/>
              <a:ext cx="0" cy="5658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FD5865-7471-0A98-E714-A522448C7F14}"/>
                </a:ext>
              </a:extLst>
            </p:cNvPr>
            <p:cNvCxnSpPr>
              <a:cxnSpLocks/>
            </p:cNvCxnSpPr>
            <p:nvPr/>
          </p:nvCxnSpPr>
          <p:spPr>
            <a:xfrm>
              <a:off x="6096000" y="5887384"/>
              <a:ext cx="0" cy="5658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41C1E35-5D55-2FA3-7A17-EBD8530A4248}"/>
              </a:ext>
            </a:extLst>
          </p:cNvPr>
          <p:cNvGrpSpPr/>
          <p:nvPr/>
        </p:nvGrpSpPr>
        <p:grpSpPr>
          <a:xfrm>
            <a:off x="803185" y="0"/>
            <a:ext cx="10585629" cy="6858000"/>
            <a:chOff x="803185" y="0"/>
            <a:chExt cx="10585629" cy="6858000"/>
          </a:xfrm>
        </p:grpSpPr>
        <p:cxnSp>
          <p:nvCxnSpPr>
            <p:cNvPr id="13" name="Straight Connector 12">
              <a:extLst>
                <a:ext uri="{FF2B5EF4-FFF2-40B4-BE49-F238E27FC236}">
                  <a16:creationId xmlns:a16="http://schemas.microsoft.com/office/drawing/2014/main" id="{E383D922-3CCD-2925-A440-432366817A2C}"/>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335464-04F4-7CE0-7F26-F8015820B233}"/>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4A45CF0-48C0-1646-B20C-11D8E8585904}"/>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A20515-3DFE-12B8-CD96-E3A75B4B7E25}"/>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68952367"/>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umber Large 3">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26D58EB7-9EC7-5A50-30A3-E2D9EDD0FF85}"/>
              </a:ext>
            </a:extLst>
          </p:cNvPr>
          <p:cNvSpPr>
            <a:spLocks noGrp="1"/>
          </p:cNvSpPr>
          <p:nvPr>
            <p:ph type="title"/>
          </p:nvPr>
        </p:nvSpPr>
        <p:spPr>
          <a:xfrm>
            <a:off x="6327018" y="1599060"/>
            <a:ext cx="5052018" cy="3658736"/>
          </a:xfrm>
        </p:spPr>
        <p:txBody>
          <a:bodyPr anchor="ctr">
            <a:normAutofit/>
          </a:bodyPr>
          <a:lstStyle>
            <a:lvl1pPr>
              <a:defRPr sz="2400" cap="none" baseline="0">
                <a:latin typeface="+mn-lt"/>
              </a:defRPr>
            </a:lvl1pPr>
          </a:lstStyle>
          <a:p>
            <a:r>
              <a:rPr lang="en-US"/>
              <a:t>Click to edit Master title style</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19" name="Content Placeholder 18">
            <a:extLst>
              <a:ext uri="{FF2B5EF4-FFF2-40B4-BE49-F238E27FC236}">
                <a16:creationId xmlns:a16="http://schemas.microsoft.com/office/drawing/2014/main" id="{DE2753DF-FB9B-AECE-E745-E846066B1745}"/>
              </a:ext>
            </a:extLst>
          </p:cNvPr>
          <p:cNvSpPr>
            <a:spLocks noGrp="1"/>
          </p:cNvSpPr>
          <p:nvPr>
            <p:ph sz="quarter" idx="14" hasCustomPrompt="1"/>
          </p:nvPr>
        </p:nvSpPr>
        <p:spPr>
          <a:xfrm>
            <a:off x="914400" y="1600200"/>
            <a:ext cx="5140325" cy="3657600"/>
          </a:xfrm>
        </p:spPr>
        <p:txBody>
          <a:bodyPr anchor="ctr">
            <a:normAutofit/>
          </a:bodyPr>
          <a:lstStyle>
            <a:lvl1pPr marL="0" indent="0">
              <a:lnSpc>
                <a:spcPct val="90000"/>
              </a:lnSpc>
              <a:buNone/>
              <a:defRPr sz="20000"/>
            </a:lvl1pPr>
          </a:lstStyle>
          <a:p>
            <a:pPr lvl="0"/>
            <a:r>
              <a:rPr lang="en-US"/>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lvl1pPr>
              <a:defRPr>
                <a:solidFill>
                  <a:schemeClr val="tx1"/>
                </a:solidFill>
              </a:defRPr>
            </a:lvl1pPr>
          </a:lstStyle>
          <a:p>
            <a:fld id="{484550B5-6894-4BAB-BE29-52F47C1325C5}" type="datetime1">
              <a:rPr lang="en-US" smtClean="0"/>
              <a:t>5/26/2026</a:t>
            </a:fld>
            <a:endParaRPr lang="en-US"/>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grpSp>
        <p:nvGrpSpPr>
          <p:cNvPr id="6" name="Group 5">
            <a:extLst>
              <a:ext uri="{FF2B5EF4-FFF2-40B4-BE49-F238E27FC236}">
                <a16:creationId xmlns:a16="http://schemas.microsoft.com/office/drawing/2014/main" id="{F8D5DE95-288B-FAB7-3326-9E5BFCE5B746}"/>
              </a:ext>
            </a:extLst>
          </p:cNvPr>
          <p:cNvGrpSpPr/>
          <p:nvPr/>
        </p:nvGrpSpPr>
        <p:grpSpPr>
          <a:xfrm>
            <a:off x="795290" y="400467"/>
            <a:ext cx="10603299" cy="6052793"/>
            <a:chOff x="795290" y="400467"/>
            <a:chExt cx="10603299" cy="6052793"/>
          </a:xfrm>
        </p:grpSpPr>
        <p:cxnSp>
          <p:nvCxnSpPr>
            <p:cNvPr id="8" name="Straight Connector 7">
              <a:extLst>
                <a:ext uri="{FF2B5EF4-FFF2-40B4-BE49-F238E27FC236}">
                  <a16:creationId xmlns:a16="http://schemas.microsoft.com/office/drawing/2014/main" id="{484611E9-169A-4656-2416-A78901FFF7E6}"/>
                </a:ext>
              </a:extLst>
            </p:cNvPr>
            <p:cNvCxnSpPr>
              <a:cxnSpLocks/>
            </p:cNvCxnSpPr>
            <p:nvPr/>
          </p:nvCxnSpPr>
          <p:spPr>
            <a:xfrm>
              <a:off x="797169" y="966343"/>
              <a:ext cx="106014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D14C6CB-F651-2912-3E36-09C365D55330}"/>
                </a:ext>
              </a:extLst>
            </p:cNvPr>
            <p:cNvCxnSpPr>
              <a:cxnSpLocks/>
            </p:cNvCxnSpPr>
            <p:nvPr/>
          </p:nvCxnSpPr>
          <p:spPr>
            <a:xfrm>
              <a:off x="795290" y="5893973"/>
              <a:ext cx="106014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DB412A5-131A-058B-C206-D8CE2D23F5F4}"/>
                </a:ext>
              </a:extLst>
            </p:cNvPr>
            <p:cNvCxnSpPr>
              <a:cxnSpLocks/>
            </p:cNvCxnSpPr>
            <p:nvPr/>
          </p:nvCxnSpPr>
          <p:spPr>
            <a:xfrm>
              <a:off x="6096000" y="400467"/>
              <a:ext cx="0" cy="5658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FD5865-7471-0A98-E714-A522448C7F14}"/>
                </a:ext>
              </a:extLst>
            </p:cNvPr>
            <p:cNvCxnSpPr>
              <a:cxnSpLocks/>
            </p:cNvCxnSpPr>
            <p:nvPr/>
          </p:nvCxnSpPr>
          <p:spPr>
            <a:xfrm>
              <a:off x="6096000" y="5887384"/>
              <a:ext cx="0" cy="5658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41C1E35-5D55-2FA3-7A17-EBD8530A4248}"/>
              </a:ext>
            </a:extLst>
          </p:cNvPr>
          <p:cNvGrpSpPr/>
          <p:nvPr/>
        </p:nvGrpSpPr>
        <p:grpSpPr>
          <a:xfrm>
            <a:off x="803185" y="0"/>
            <a:ext cx="10585629" cy="6858000"/>
            <a:chOff x="803185" y="0"/>
            <a:chExt cx="10585629" cy="6858000"/>
          </a:xfrm>
        </p:grpSpPr>
        <p:cxnSp>
          <p:nvCxnSpPr>
            <p:cNvPr id="13" name="Straight Connector 12">
              <a:extLst>
                <a:ext uri="{FF2B5EF4-FFF2-40B4-BE49-F238E27FC236}">
                  <a16:creationId xmlns:a16="http://schemas.microsoft.com/office/drawing/2014/main" id="{E383D922-3CCD-2925-A440-432366817A2C}"/>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335464-04F4-7CE0-7F26-F8015820B233}"/>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4A45CF0-48C0-1646-B20C-11D8E8585904}"/>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A20515-3DFE-12B8-CD96-E3A75B4B7E25}"/>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741437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umber Larg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4495800" y="4131153"/>
            <a:ext cx="3200400" cy="1545336"/>
          </a:xfrm>
          <a:noFill/>
        </p:spPr>
        <p:txBody>
          <a:bodyPr>
            <a:normAutofit/>
          </a:bodyPr>
          <a:lstStyle>
            <a:lvl1pPr algn="ctr">
              <a:lnSpc>
                <a:spcPct val="110000"/>
              </a:lnSpc>
              <a:defRPr sz="1600" b="0" i="0" cap="none" baseline="0">
                <a:solidFill>
                  <a:schemeClr val="tx1"/>
                </a:solidFill>
                <a:latin typeface="+mj-lt"/>
              </a:defRPr>
            </a:lvl1pPr>
          </a:lstStyle>
          <a:p>
            <a:r>
              <a:rPr lang="en-US"/>
              <a:t>Click to edit Master title style</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3810000" y="1832029"/>
            <a:ext cx="4572000" cy="2475441"/>
          </a:xfrm>
          <a:noFill/>
        </p:spPr>
        <p:txBody>
          <a:bodyPr anchor="b">
            <a:normAutofit/>
          </a:bodyPr>
          <a:lstStyle>
            <a:lvl1pPr marL="0" indent="0" algn="ctr">
              <a:lnSpc>
                <a:spcPct val="90000"/>
              </a:lnSpc>
              <a:buNone/>
              <a:defRPr sz="15000" b="0" i="0">
                <a:solidFill>
                  <a:schemeClr val="tx1"/>
                </a:solidFill>
                <a:latin typeface="+mn-lt"/>
              </a:defRPr>
            </a:lvl1pPr>
          </a:lstStyle>
          <a:p>
            <a:pPr lvl="0"/>
            <a:r>
              <a:rPr lang="en-US"/>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lvl1pPr>
              <a:defRPr>
                <a:solidFill>
                  <a:schemeClr val="tx1"/>
                </a:solidFill>
              </a:defRPr>
            </a:lvl1pPr>
          </a:lstStyle>
          <a:p>
            <a:fld id="{023644B3-B047-4BDA-A4C8-F5943698F924}" type="datetime1">
              <a:rPr lang="en-US" smtClean="0"/>
              <a:t>5/26/2026</a:t>
            </a:fld>
            <a:endParaRPr lang="en-US"/>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grpSp>
        <p:nvGrpSpPr>
          <p:cNvPr id="6" name="Group 5">
            <a:extLst>
              <a:ext uri="{FF2B5EF4-FFF2-40B4-BE49-F238E27FC236}">
                <a16:creationId xmlns:a16="http://schemas.microsoft.com/office/drawing/2014/main" id="{9F377ED0-0CD0-101F-CACC-5C208B8095EB}"/>
              </a:ext>
            </a:extLst>
          </p:cNvPr>
          <p:cNvGrpSpPr/>
          <p:nvPr/>
        </p:nvGrpSpPr>
        <p:grpSpPr>
          <a:xfrm>
            <a:off x="801384" y="402336"/>
            <a:ext cx="10591869" cy="6053328"/>
            <a:chOff x="801384" y="402336"/>
            <a:chExt cx="10591869" cy="6053328"/>
          </a:xfrm>
        </p:grpSpPr>
        <p:sp>
          <p:nvSpPr>
            <p:cNvPr id="8" name="Oval 7">
              <a:extLst>
                <a:ext uri="{FF2B5EF4-FFF2-40B4-BE49-F238E27FC236}">
                  <a16:creationId xmlns:a16="http://schemas.microsoft.com/office/drawing/2014/main" id="{BB0FAE67-C3ED-90D8-482E-2E87FCA1F01F}"/>
                </a:ext>
              </a:extLst>
            </p:cNvPr>
            <p:cNvSpPr>
              <a:spLocks noChangeAspect="1"/>
            </p:cNvSpPr>
            <p:nvPr/>
          </p:nvSpPr>
          <p:spPr>
            <a:xfrm>
              <a:off x="3069336" y="402336"/>
              <a:ext cx="6053328" cy="6053328"/>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83BE06F7-8D5F-567C-D53C-8F3CFA65C6D8}"/>
                </a:ext>
              </a:extLst>
            </p:cNvPr>
            <p:cNvCxnSpPr>
              <a:cxnSpLocks/>
            </p:cNvCxnSpPr>
            <p:nvPr/>
          </p:nvCxnSpPr>
          <p:spPr>
            <a:xfrm>
              <a:off x="801384" y="3421722"/>
              <a:ext cx="227058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C1729EF-2962-C057-669D-86C7189119A0}"/>
                </a:ext>
              </a:extLst>
            </p:cNvPr>
            <p:cNvCxnSpPr>
              <a:cxnSpLocks/>
            </p:cNvCxnSpPr>
            <p:nvPr/>
          </p:nvCxnSpPr>
          <p:spPr>
            <a:xfrm>
              <a:off x="9122664" y="3421722"/>
              <a:ext cx="227058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92F37E54-885B-DD4C-C480-18762D2DF579}"/>
              </a:ext>
            </a:extLst>
          </p:cNvPr>
          <p:cNvGrpSpPr/>
          <p:nvPr/>
        </p:nvGrpSpPr>
        <p:grpSpPr>
          <a:xfrm>
            <a:off x="803185" y="0"/>
            <a:ext cx="10585629" cy="6858000"/>
            <a:chOff x="803185" y="0"/>
            <a:chExt cx="10585629" cy="6858000"/>
          </a:xfrm>
        </p:grpSpPr>
        <p:cxnSp>
          <p:nvCxnSpPr>
            <p:cNvPr id="12" name="Straight Connector 11">
              <a:extLst>
                <a:ext uri="{FF2B5EF4-FFF2-40B4-BE49-F238E27FC236}">
                  <a16:creationId xmlns:a16="http://schemas.microsoft.com/office/drawing/2014/main" id="{0CD173DE-2107-A0E3-872C-F0DE9ACA3DCC}"/>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BFAFD58-96FA-72FC-A387-4EA88A7A5D69}"/>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0CF3863-040E-3592-1588-20A1771871E3}"/>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44D909-6FC8-C0DB-01C7-AFCF7B50FCD5}"/>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938705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769620" y="-1216560"/>
            <a:ext cx="10652760" cy="1133856"/>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316736" y="1508760"/>
            <a:ext cx="8266176" cy="3840480"/>
          </a:xfrm>
        </p:spPr>
        <p:txBody>
          <a:bodyPr anchor="ctr">
            <a:noAutofit/>
          </a:bodyPr>
          <a:lstStyle>
            <a:lvl1pPr marL="0" indent="0">
              <a:lnSpc>
                <a:spcPct val="100000"/>
              </a:lnSpc>
              <a:buNone/>
              <a:defRPr sz="4000" b="0" cap="all" baseline="0"/>
            </a:lvl1pPr>
            <a:lvl2pPr marL="228600" indent="0">
              <a:lnSpc>
                <a:spcPct val="100000"/>
              </a:lnSpc>
              <a:buNone/>
              <a:defRPr sz="3600" b="0" cap="all" baseline="0"/>
            </a:lvl2pPr>
            <a:lvl3pPr marL="457200" indent="0">
              <a:lnSpc>
                <a:spcPct val="100000"/>
              </a:lnSpc>
              <a:buNone/>
              <a:defRPr sz="3200" b="0" cap="all" baseline="0"/>
            </a:lvl3pPr>
            <a:lvl4pPr marL="685800" indent="0">
              <a:lnSpc>
                <a:spcPct val="100000"/>
              </a:lnSpc>
              <a:buNone/>
              <a:defRPr sz="2400" b="0" cap="all" baseline="0"/>
            </a:lvl4pPr>
            <a:lvl5pPr marL="914400" indent="0">
              <a:lnSpc>
                <a:spcPct val="100000"/>
              </a:lnSpc>
              <a:buNone/>
              <a:defRPr sz="2000" b="0" cap="all" baseline="0"/>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1FA3FFB9-0880-4740-B084-BC51532B8F27}" type="datetime1">
              <a:rPr lang="en-US" smtClean="0"/>
              <a:t>5/26/2026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a:p>
        </p:txBody>
      </p:sp>
      <p:grpSp>
        <p:nvGrpSpPr>
          <p:cNvPr id="6" name="Group 5">
            <a:extLst>
              <a:ext uri="{FF2B5EF4-FFF2-40B4-BE49-F238E27FC236}">
                <a16:creationId xmlns:a16="http://schemas.microsoft.com/office/drawing/2014/main" id="{E5E2C763-62D0-A1C5-864F-A9FF05C9F944}"/>
              </a:ext>
            </a:extLst>
          </p:cNvPr>
          <p:cNvGrpSpPr/>
          <p:nvPr/>
        </p:nvGrpSpPr>
        <p:grpSpPr>
          <a:xfrm>
            <a:off x="795290" y="400467"/>
            <a:ext cx="10603299" cy="6052793"/>
            <a:chOff x="795290" y="400467"/>
            <a:chExt cx="10603299" cy="6052793"/>
          </a:xfrm>
        </p:grpSpPr>
        <p:cxnSp>
          <p:nvCxnSpPr>
            <p:cNvPr id="8" name="Straight Connector 7">
              <a:extLst>
                <a:ext uri="{FF2B5EF4-FFF2-40B4-BE49-F238E27FC236}">
                  <a16:creationId xmlns:a16="http://schemas.microsoft.com/office/drawing/2014/main" id="{D321B696-8999-0658-38A2-748A73D0777A}"/>
                </a:ext>
              </a:extLst>
            </p:cNvPr>
            <p:cNvCxnSpPr>
              <a:cxnSpLocks/>
            </p:cNvCxnSpPr>
            <p:nvPr/>
          </p:nvCxnSpPr>
          <p:spPr>
            <a:xfrm>
              <a:off x="797169" y="966343"/>
              <a:ext cx="106014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21AECB6-597A-404C-79F2-BDE111DF3683}"/>
                </a:ext>
              </a:extLst>
            </p:cNvPr>
            <p:cNvCxnSpPr>
              <a:cxnSpLocks/>
            </p:cNvCxnSpPr>
            <p:nvPr/>
          </p:nvCxnSpPr>
          <p:spPr>
            <a:xfrm>
              <a:off x="795290" y="5893973"/>
              <a:ext cx="106014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081CD60-7C40-DD6A-0B67-9125D3023EAA}"/>
                </a:ext>
              </a:extLst>
            </p:cNvPr>
            <p:cNvCxnSpPr>
              <a:cxnSpLocks/>
            </p:cNvCxnSpPr>
            <p:nvPr/>
          </p:nvCxnSpPr>
          <p:spPr>
            <a:xfrm>
              <a:off x="6096000" y="400467"/>
              <a:ext cx="0" cy="5658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A77C411-359E-F413-4B4B-544B4258F8D6}"/>
                </a:ext>
              </a:extLst>
            </p:cNvPr>
            <p:cNvCxnSpPr>
              <a:cxnSpLocks/>
            </p:cNvCxnSpPr>
            <p:nvPr/>
          </p:nvCxnSpPr>
          <p:spPr>
            <a:xfrm>
              <a:off x="6096000" y="5887384"/>
              <a:ext cx="0" cy="5658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66520E9D-E5D8-F168-5659-412DEA7EE638}"/>
              </a:ext>
            </a:extLst>
          </p:cNvPr>
          <p:cNvGrpSpPr/>
          <p:nvPr/>
        </p:nvGrpSpPr>
        <p:grpSpPr>
          <a:xfrm>
            <a:off x="803185" y="0"/>
            <a:ext cx="10585629" cy="6858000"/>
            <a:chOff x="803185" y="0"/>
            <a:chExt cx="10585629" cy="6858000"/>
          </a:xfrm>
        </p:grpSpPr>
        <p:cxnSp>
          <p:nvCxnSpPr>
            <p:cNvPr id="13" name="Straight Connector 12">
              <a:extLst>
                <a:ext uri="{FF2B5EF4-FFF2-40B4-BE49-F238E27FC236}">
                  <a16:creationId xmlns:a16="http://schemas.microsoft.com/office/drawing/2014/main" id="{735C892B-D62F-EE71-21EF-072002481B69}"/>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05C92F6-ED58-2722-DD71-BFD93A79C906}"/>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CFD0132-5667-3403-4950-88D7515B12BA}"/>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EEE9CF1-0848-BE96-4C3D-E4B7E1F4BBA9}"/>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78776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769620" y="-1234492"/>
            <a:ext cx="10652760" cy="1133856"/>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316736" y="1508760"/>
            <a:ext cx="8266176" cy="3840480"/>
          </a:xfrm>
        </p:spPr>
        <p:txBody>
          <a:bodyPr anchor="t">
            <a:noAutofit/>
          </a:bodyPr>
          <a:lstStyle>
            <a:lvl1pPr marL="0" indent="0">
              <a:lnSpc>
                <a:spcPct val="100000"/>
              </a:lnSpc>
              <a:buNone/>
              <a:defRPr sz="4000" b="0" i="0" cap="all" baseline="0">
                <a:latin typeface="Bahnschrift Light" panose="020B0502040204020203" pitchFamily="34" charset="0"/>
              </a:defRPr>
            </a:lvl1pPr>
            <a:lvl2pPr marL="228600" indent="0">
              <a:lnSpc>
                <a:spcPct val="100000"/>
              </a:lnSpc>
              <a:buNone/>
              <a:defRPr sz="3200" b="0" i="0" cap="all" baseline="0">
                <a:latin typeface="Bahnschrift Light" panose="020B0502040204020203" pitchFamily="34" charset="0"/>
              </a:defRPr>
            </a:lvl2pPr>
            <a:lvl3pPr marL="457200" indent="0">
              <a:lnSpc>
                <a:spcPct val="100000"/>
              </a:lnSpc>
              <a:buNone/>
              <a:defRPr sz="2800" b="0" i="0" cap="all" baseline="0">
                <a:latin typeface="Bahnschrift Light" panose="020B0502040204020203" pitchFamily="34" charset="0"/>
              </a:defRPr>
            </a:lvl3pPr>
            <a:lvl4pPr marL="685800" indent="0">
              <a:lnSpc>
                <a:spcPct val="100000"/>
              </a:lnSpc>
              <a:buNone/>
              <a:defRPr sz="2400" b="0" cap="all" baseline="0"/>
            </a:lvl4pPr>
            <a:lvl5pPr marL="914400" indent="0">
              <a:lnSpc>
                <a:spcPct val="100000"/>
              </a:lnSpc>
              <a:buNone/>
              <a:defRPr sz="2000" b="0" cap="all" baseline="0"/>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a:p>
            <a:pPr lvl="2"/>
            <a:endParaRPr lang="en-US"/>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0762D9A1-F997-4CCE-B007-8E1943F54374}" type="datetime1">
              <a:rPr lang="en-US" smtClean="0"/>
              <a:t>5/26/2026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a:p>
        </p:txBody>
      </p:sp>
      <p:grpSp>
        <p:nvGrpSpPr>
          <p:cNvPr id="6" name="Group 5">
            <a:extLst>
              <a:ext uri="{FF2B5EF4-FFF2-40B4-BE49-F238E27FC236}">
                <a16:creationId xmlns:a16="http://schemas.microsoft.com/office/drawing/2014/main" id="{244BA861-592C-64C8-21E6-E3A8D2A72C72}"/>
              </a:ext>
            </a:extLst>
          </p:cNvPr>
          <p:cNvGrpSpPr/>
          <p:nvPr/>
        </p:nvGrpSpPr>
        <p:grpSpPr>
          <a:xfrm>
            <a:off x="795290" y="400467"/>
            <a:ext cx="10603299" cy="6052793"/>
            <a:chOff x="795290" y="400467"/>
            <a:chExt cx="10603299" cy="6052793"/>
          </a:xfrm>
        </p:grpSpPr>
        <p:cxnSp>
          <p:nvCxnSpPr>
            <p:cNvPr id="8" name="Straight Connector 7">
              <a:extLst>
                <a:ext uri="{FF2B5EF4-FFF2-40B4-BE49-F238E27FC236}">
                  <a16:creationId xmlns:a16="http://schemas.microsoft.com/office/drawing/2014/main" id="{3D8A61F8-CE0C-8929-130C-4B75FB1F9373}"/>
                </a:ext>
              </a:extLst>
            </p:cNvPr>
            <p:cNvCxnSpPr>
              <a:cxnSpLocks/>
            </p:cNvCxnSpPr>
            <p:nvPr/>
          </p:nvCxnSpPr>
          <p:spPr>
            <a:xfrm>
              <a:off x="797169" y="966343"/>
              <a:ext cx="106014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5850C77-4C55-0E7C-15E8-B80234EF3D0B}"/>
                </a:ext>
              </a:extLst>
            </p:cNvPr>
            <p:cNvCxnSpPr>
              <a:cxnSpLocks/>
            </p:cNvCxnSpPr>
            <p:nvPr/>
          </p:nvCxnSpPr>
          <p:spPr>
            <a:xfrm>
              <a:off x="795290" y="5893973"/>
              <a:ext cx="106014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499978E-99DF-3206-11F9-122473F3CCB5}"/>
                </a:ext>
              </a:extLst>
            </p:cNvPr>
            <p:cNvCxnSpPr>
              <a:cxnSpLocks/>
            </p:cNvCxnSpPr>
            <p:nvPr/>
          </p:nvCxnSpPr>
          <p:spPr>
            <a:xfrm>
              <a:off x="6096000" y="400467"/>
              <a:ext cx="0" cy="5658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918D896-CC55-8FDC-7842-7EAC1DF7DF7E}"/>
                </a:ext>
              </a:extLst>
            </p:cNvPr>
            <p:cNvCxnSpPr>
              <a:cxnSpLocks/>
            </p:cNvCxnSpPr>
            <p:nvPr/>
          </p:nvCxnSpPr>
          <p:spPr>
            <a:xfrm>
              <a:off x="6096000" y="5887384"/>
              <a:ext cx="0" cy="5658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30B27C8-C99B-CAB9-24EA-4222A75D3BFC}"/>
              </a:ext>
            </a:extLst>
          </p:cNvPr>
          <p:cNvGrpSpPr/>
          <p:nvPr/>
        </p:nvGrpSpPr>
        <p:grpSpPr>
          <a:xfrm>
            <a:off x="803185" y="0"/>
            <a:ext cx="10585629" cy="6858000"/>
            <a:chOff x="803185" y="0"/>
            <a:chExt cx="10585629" cy="6858000"/>
          </a:xfrm>
        </p:grpSpPr>
        <p:cxnSp>
          <p:nvCxnSpPr>
            <p:cNvPr id="13" name="Straight Connector 12">
              <a:extLst>
                <a:ext uri="{FF2B5EF4-FFF2-40B4-BE49-F238E27FC236}">
                  <a16:creationId xmlns:a16="http://schemas.microsoft.com/office/drawing/2014/main" id="{E09B5103-0315-C48A-F6CB-70023A60377C}"/>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2A373C0-8904-4E1A-AC77-DB8B14039D33}"/>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A58731C-1E1F-4D5A-81CD-F79CD40172A4}"/>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DE29540-9512-0BC0-7BB2-3B7C57B4C11C}"/>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530447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768876" y="-1216560"/>
            <a:ext cx="10652760" cy="1133856"/>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316736" y="1508760"/>
            <a:ext cx="8266176" cy="3840480"/>
          </a:xfrm>
        </p:spPr>
        <p:txBody>
          <a:bodyPr anchor="b" anchorCtr="0">
            <a:noAutofit/>
          </a:bodyPr>
          <a:lstStyle>
            <a:lvl1pPr marL="0" indent="0">
              <a:lnSpc>
                <a:spcPct val="100000"/>
              </a:lnSpc>
              <a:buNone/>
              <a:defRPr sz="4000" b="0" i="0" cap="all" baseline="0">
                <a:latin typeface="Bahnschrift Light" panose="020B0502040204020203" pitchFamily="34" charset="0"/>
              </a:defRPr>
            </a:lvl1pPr>
            <a:lvl2pPr marL="228600" indent="0">
              <a:lnSpc>
                <a:spcPct val="100000"/>
              </a:lnSpc>
              <a:buNone/>
              <a:defRPr sz="3200" b="0" i="0" cap="all" baseline="0">
                <a:latin typeface="Bahnschrift Light" panose="020B0502040204020203" pitchFamily="34" charset="0"/>
              </a:defRPr>
            </a:lvl2pPr>
            <a:lvl3pPr marL="457200" indent="0">
              <a:lnSpc>
                <a:spcPct val="100000"/>
              </a:lnSpc>
              <a:buNone/>
              <a:defRPr sz="2800" b="0" i="0" cap="all" baseline="0">
                <a:latin typeface="Bahnschrift Light" panose="020B0502040204020203" pitchFamily="34" charset="0"/>
              </a:defRPr>
            </a:lvl3pPr>
            <a:lvl4pPr marL="685800" indent="0">
              <a:lnSpc>
                <a:spcPct val="100000"/>
              </a:lnSpc>
              <a:buNone/>
              <a:defRPr sz="2400" b="0" cap="all" baseline="0">
                <a:latin typeface="+mn-lt"/>
              </a:defRPr>
            </a:lvl4pPr>
            <a:lvl5pPr marL="914400" indent="0">
              <a:lnSpc>
                <a:spcPct val="100000"/>
              </a:lnSpc>
              <a:buNone/>
              <a:defRPr sz="2000" b="0" cap="all" baseline="0">
                <a:latin typeface="+mn-lt"/>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0756DE8C-2121-49BB-AB8E-C1253271C3F5}" type="datetime1">
              <a:rPr lang="en-US" smtClean="0"/>
              <a:t>5/26/2026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a:p>
        </p:txBody>
      </p:sp>
      <p:grpSp>
        <p:nvGrpSpPr>
          <p:cNvPr id="6" name="Group 5">
            <a:extLst>
              <a:ext uri="{FF2B5EF4-FFF2-40B4-BE49-F238E27FC236}">
                <a16:creationId xmlns:a16="http://schemas.microsoft.com/office/drawing/2014/main" id="{244BA861-592C-64C8-21E6-E3A8D2A72C72}"/>
              </a:ext>
            </a:extLst>
          </p:cNvPr>
          <p:cNvGrpSpPr/>
          <p:nvPr/>
        </p:nvGrpSpPr>
        <p:grpSpPr>
          <a:xfrm>
            <a:off x="795290" y="400467"/>
            <a:ext cx="10603299" cy="6052793"/>
            <a:chOff x="795290" y="400467"/>
            <a:chExt cx="10603299" cy="6052793"/>
          </a:xfrm>
        </p:grpSpPr>
        <p:cxnSp>
          <p:nvCxnSpPr>
            <p:cNvPr id="8" name="Straight Connector 7">
              <a:extLst>
                <a:ext uri="{FF2B5EF4-FFF2-40B4-BE49-F238E27FC236}">
                  <a16:creationId xmlns:a16="http://schemas.microsoft.com/office/drawing/2014/main" id="{3D8A61F8-CE0C-8929-130C-4B75FB1F9373}"/>
                </a:ext>
              </a:extLst>
            </p:cNvPr>
            <p:cNvCxnSpPr>
              <a:cxnSpLocks/>
            </p:cNvCxnSpPr>
            <p:nvPr/>
          </p:nvCxnSpPr>
          <p:spPr>
            <a:xfrm>
              <a:off x="797169" y="966343"/>
              <a:ext cx="106014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5850C77-4C55-0E7C-15E8-B80234EF3D0B}"/>
                </a:ext>
              </a:extLst>
            </p:cNvPr>
            <p:cNvCxnSpPr>
              <a:cxnSpLocks/>
            </p:cNvCxnSpPr>
            <p:nvPr/>
          </p:nvCxnSpPr>
          <p:spPr>
            <a:xfrm>
              <a:off x="795290" y="5893973"/>
              <a:ext cx="106014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499978E-99DF-3206-11F9-122473F3CCB5}"/>
                </a:ext>
              </a:extLst>
            </p:cNvPr>
            <p:cNvCxnSpPr>
              <a:cxnSpLocks/>
            </p:cNvCxnSpPr>
            <p:nvPr/>
          </p:nvCxnSpPr>
          <p:spPr>
            <a:xfrm>
              <a:off x="6096000" y="400467"/>
              <a:ext cx="0" cy="5658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918D896-CC55-8FDC-7842-7EAC1DF7DF7E}"/>
                </a:ext>
              </a:extLst>
            </p:cNvPr>
            <p:cNvCxnSpPr>
              <a:cxnSpLocks/>
            </p:cNvCxnSpPr>
            <p:nvPr/>
          </p:nvCxnSpPr>
          <p:spPr>
            <a:xfrm>
              <a:off x="6096000" y="5887384"/>
              <a:ext cx="0" cy="5658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B9E57D8C-399F-3BB4-D3B3-9395E8D16134}"/>
              </a:ext>
            </a:extLst>
          </p:cNvPr>
          <p:cNvGrpSpPr/>
          <p:nvPr/>
        </p:nvGrpSpPr>
        <p:grpSpPr>
          <a:xfrm>
            <a:off x="803185" y="0"/>
            <a:ext cx="10585629" cy="6858000"/>
            <a:chOff x="803185" y="0"/>
            <a:chExt cx="10585629" cy="6858000"/>
          </a:xfrm>
        </p:grpSpPr>
        <p:cxnSp>
          <p:nvCxnSpPr>
            <p:cNvPr id="13" name="Straight Connector 12">
              <a:extLst>
                <a:ext uri="{FF2B5EF4-FFF2-40B4-BE49-F238E27FC236}">
                  <a16:creationId xmlns:a16="http://schemas.microsoft.com/office/drawing/2014/main" id="{67E0EF0C-412A-ADAE-8DDB-3A86E36BA367}"/>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26CD944-3487-D02F-D76E-6C8CB5BC62E0}"/>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4FB68B7-02B4-42EE-A7A2-E1DD0D7EF7A3}"/>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F5998EB-9F08-520A-8AE0-AC842E252662}"/>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2035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D020C093-E585-447D-B145-C13F5660ED16}"/>
              </a:ext>
            </a:extLst>
          </p:cNvPr>
          <p:cNvSpPr>
            <a:spLocks noGrp="1"/>
          </p:cNvSpPr>
          <p:nvPr>
            <p:ph type="title" hasCustomPrompt="1"/>
          </p:nvPr>
        </p:nvSpPr>
        <p:spPr>
          <a:xfrm>
            <a:off x="1524000" y="4965193"/>
            <a:ext cx="9144000" cy="1105229"/>
          </a:xfrm>
        </p:spPr>
        <p:txBody>
          <a:bodyPr anchor="ctr">
            <a:normAutofit/>
          </a:bodyPr>
          <a:lstStyle>
            <a:lvl1pPr>
              <a:defRPr sz="1600" cap="none" baseline="0">
                <a:solidFill>
                  <a:schemeClr val="bg1"/>
                </a:solidFill>
                <a:latin typeface="+mn-lt"/>
              </a:defRPr>
            </a:lvl1pPr>
          </a:lstStyle>
          <a:p>
            <a:r>
              <a:rPr lang="en-US"/>
              <a:t>Quote Author</a:t>
            </a:r>
          </a:p>
        </p:txBody>
      </p:sp>
      <p:sp>
        <p:nvSpPr>
          <p:cNvPr id="9" name="Footer Placeholder 8">
            <a:extLst>
              <a:ext uri="{FF2B5EF4-FFF2-40B4-BE49-F238E27FC236}">
                <a16:creationId xmlns:a16="http://schemas.microsoft.com/office/drawing/2014/main" id="{6AD2DEB7-F276-E60E-F5A1-0F02C54BDF9C}"/>
              </a:ext>
            </a:extLst>
          </p:cNvPr>
          <p:cNvSpPr>
            <a:spLocks noGrp="1"/>
          </p:cNvSpPr>
          <p:nvPr>
            <p:ph type="ftr" sz="quarter" idx="15"/>
          </p:nvPr>
        </p:nvSpPr>
        <p:spPr/>
        <p:txBody>
          <a:bodyPr/>
          <a:lstStyle>
            <a:lvl1pPr>
              <a:defRPr>
                <a:solidFill>
                  <a:schemeClr val="bg1"/>
                </a:solidFill>
              </a:defRPr>
            </a:lvl1pPr>
          </a:lstStyle>
          <a:p>
            <a:r>
              <a:rPr lang="en-US"/>
              <a:t>SAMPLE FOOTER TEXT</a:t>
            </a:r>
          </a:p>
        </p:txBody>
      </p:sp>
      <p:sp>
        <p:nvSpPr>
          <p:cNvPr id="5" name="Content Placeholder 4">
            <a:extLst>
              <a:ext uri="{FF2B5EF4-FFF2-40B4-BE49-F238E27FC236}">
                <a16:creationId xmlns:a16="http://schemas.microsoft.com/office/drawing/2014/main" id="{CFF91B2D-44E4-C3B1-BD5E-A10AC8543D25}"/>
              </a:ext>
            </a:extLst>
          </p:cNvPr>
          <p:cNvSpPr>
            <a:spLocks noGrp="1"/>
          </p:cNvSpPr>
          <p:nvPr>
            <p:ph sz="quarter" idx="17" hasCustomPrompt="1"/>
          </p:nvPr>
        </p:nvSpPr>
        <p:spPr>
          <a:xfrm>
            <a:off x="1524000" y="1006475"/>
            <a:ext cx="9144000" cy="2925763"/>
          </a:xfrm>
        </p:spPr>
        <p:txBody>
          <a:bodyPr anchor="ctr">
            <a:normAutofit/>
          </a:bodyPr>
          <a:lstStyle>
            <a:lvl1pPr marL="0" indent="0">
              <a:buNone/>
              <a:defRPr sz="4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Quote</a:t>
            </a:r>
          </a:p>
        </p:txBody>
      </p:sp>
      <p:cxnSp>
        <p:nvCxnSpPr>
          <p:cNvPr id="6" name="Straight Connector 5">
            <a:extLst>
              <a:ext uri="{FF2B5EF4-FFF2-40B4-BE49-F238E27FC236}">
                <a16:creationId xmlns:a16="http://schemas.microsoft.com/office/drawing/2014/main" id="{B94927EC-ED75-B33D-1D89-85EE4258FB86}"/>
              </a:ext>
            </a:extLst>
          </p:cNvPr>
          <p:cNvCxnSpPr>
            <a:cxnSpLocks/>
          </p:cNvCxnSpPr>
          <p:nvPr/>
        </p:nvCxnSpPr>
        <p:spPr>
          <a:xfrm>
            <a:off x="799908" y="4572000"/>
            <a:ext cx="106014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Date Placeholder 7">
            <a:extLst>
              <a:ext uri="{FF2B5EF4-FFF2-40B4-BE49-F238E27FC236}">
                <a16:creationId xmlns:a16="http://schemas.microsoft.com/office/drawing/2014/main" id="{17816284-1868-D968-9C16-5FE2038BC6D8}"/>
              </a:ext>
            </a:extLst>
          </p:cNvPr>
          <p:cNvSpPr>
            <a:spLocks noGrp="1"/>
          </p:cNvSpPr>
          <p:nvPr>
            <p:ph type="dt" sz="half" idx="14"/>
          </p:nvPr>
        </p:nvSpPr>
        <p:spPr/>
        <p:txBody>
          <a:bodyPr/>
          <a:lstStyle>
            <a:lvl1pPr>
              <a:defRPr>
                <a:solidFill>
                  <a:schemeClr val="bg1"/>
                </a:solidFill>
              </a:defRPr>
            </a:lvl1pPr>
          </a:lstStyle>
          <a:p>
            <a:fld id="{92342CCE-AAE1-4428-AAFD-18D6AED5F8E7}" type="datetime1">
              <a:rPr lang="en-US" smtClean="0"/>
              <a:t>5/26/2026</a:t>
            </a:fld>
            <a:endParaRPr lang="en-US"/>
          </a:p>
        </p:txBody>
      </p:sp>
      <p:sp>
        <p:nvSpPr>
          <p:cNvPr id="10" name="Slide Number Placeholder 9">
            <a:extLst>
              <a:ext uri="{FF2B5EF4-FFF2-40B4-BE49-F238E27FC236}">
                <a16:creationId xmlns:a16="http://schemas.microsoft.com/office/drawing/2014/main" id="{764E6AE7-6445-C0E9-7714-3905800EE346}"/>
              </a:ext>
            </a:extLst>
          </p:cNvPr>
          <p:cNvSpPr>
            <a:spLocks noGrp="1"/>
          </p:cNvSpPr>
          <p:nvPr>
            <p:ph type="sldNum" sz="quarter" idx="16"/>
          </p:nvPr>
        </p:nvSpPr>
        <p:spPr/>
        <p:txBody>
          <a:bodyPr/>
          <a:lstStyle>
            <a:lvl1pPr>
              <a:defRPr>
                <a:solidFill>
                  <a:schemeClr val="bg1"/>
                </a:solidFill>
              </a:defRPr>
            </a:lvl1pPr>
          </a:lstStyle>
          <a:p>
            <a:fld id="{CC057153-B650-4DEB-B370-79DDCFDCE934}" type="slidenum">
              <a:rPr lang="en-US" smtClean="0"/>
              <a:pPr/>
              <a:t>‹#›</a:t>
            </a:fld>
            <a:endParaRPr lang="en-US"/>
          </a:p>
        </p:txBody>
      </p:sp>
      <p:grpSp>
        <p:nvGrpSpPr>
          <p:cNvPr id="11" name="Group 10">
            <a:extLst>
              <a:ext uri="{FF2B5EF4-FFF2-40B4-BE49-F238E27FC236}">
                <a16:creationId xmlns:a16="http://schemas.microsoft.com/office/drawing/2014/main" id="{DB64FFC6-B9C5-5A14-BCDE-0FACA9EED39A}"/>
              </a:ext>
            </a:extLst>
          </p:cNvPr>
          <p:cNvGrpSpPr/>
          <p:nvPr/>
        </p:nvGrpSpPr>
        <p:grpSpPr>
          <a:xfrm>
            <a:off x="803185" y="0"/>
            <a:ext cx="10585629" cy="6858000"/>
            <a:chOff x="803185" y="0"/>
            <a:chExt cx="10585629" cy="6858000"/>
          </a:xfrm>
        </p:grpSpPr>
        <p:cxnSp>
          <p:nvCxnSpPr>
            <p:cNvPr id="12" name="Straight Connector 11">
              <a:extLst>
                <a:ext uri="{FF2B5EF4-FFF2-40B4-BE49-F238E27FC236}">
                  <a16:creationId xmlns:a16="http://schemas.microsoft.com/office/drawing/2014/main" id="{A45BAA9C-294C-90CA-EE5A-ED75E616517F}"/>
                </a:ext>
              </a:extLst>
            </p:cNvPr>
            <p:cNvCxnSpPr/>
            <p:nvPr/>
          </p:nvCxnSpPr>
          <p:spPr>
            <a:xfrm>
              <a:off x="804672"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127FFD-0227-7A04-CAE1-B0476A186E27}"/>
                </a:ext>
              </a:extLst>
            </p:cNvPr>
            <p:cNvCxnSpPr>
              <a:cxnSpLocks/>
            </p:cNvCxnSpPr>
            <p:nvPr/>
          </p:nvCxnSpPr>
          <p:spPr>
            <a:xfrm>
              <a:off x="803185" y="393192"/>
              <a:ext cx="105841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EBB871B-1B46-69D5-1EA9-A5D3125C1745}"/>
                </a:ext>
              </a:extLst>
            </p:cNvPr>
            <p:cNvCxnSpPr>
              <a:cxnSpLocks/>
            </p:cNvCxnSpPr>
            <p:nvPr/>
          </p:nvCxnSpPr>
          <p:spPr>
            <a:xfrm>
              <a:off x="11388814"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9C52E0-6299-124E-DEAC-88A5054BB45E}"/>
                </a:ext>
              </a:extLst>
            </p:cNvPr>
            <p:cNvCxnSpPr>
              <a:cxnSpLocks/>
            </p:cNvCxnSpPr>
            <p:nvPr/>
          </p:nvCxnSpPr>
          <p:spPr>
            <a:xfrm>
              <a:off x="803185" y="6452119"/>
              <a:ext cx="105841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60298407"/>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207008" y="5947574"/>
            <a:ext cx="8805672" cy="466344"/>
          </a:xfrm>
        </p:spPr>
        <p:txBody>
          <a:bodyPr anchor="ctr">
            <a:normAutofit/>
          </a:bodyPr>
          <a:lstStyle>
            <a:lvl1pPr>
              <a:lnSpc>
                <a:spcPct val="120000"/>
              </a:lnSpc>
              <a:defRPr sz="1600" b="0" i="0" cap="none" baseline="0">
                <a:solidFill>
                  <a:schemeClr val="bg1"/>
                </a:solidFill>
                <a:latin typeface="+mn-lt"/>
              </a:defRPr>
            </a:lvl1pPr>
          </a:lstStyle>
          <a:p>
            <a:r>
              <a:rPr lang="en-US"/>
              <a:t>Quote Author</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207008" y="822960"/>
            <a:ext cx="8961120" cy="3474720"/>
          </a:xfrm>
        </p:spPr>
        <p:txBody>
          <a:bodyPr anchor="t" anchorCtr="0">
            <a:normAutofit/>
          </a:bodyPr>
          <a:lstStyle>
            <a:lvl1pPr marL="164592" indent="-164592">
              <a:lnSpc>
                <a:spcPct val="100000"/>
              </a:lnSpc>
              <a:spcBef>
                <a:spcPts val="0"/>
              </a:spcBef>
              <a:buNone/>
              <a:defRPr sz="4200" b="0" i="0">
                <a:solidFill>
                  <a:schemeClr val="bg1"/>
                </a:solidFill>
                <a:latin typeface="Bahnschrift Light" panose="020B0502040204020203" pitchFamily="34" charset="0"/>
              </a:defRPr>
            </a:lvl1pPr>
          </a:lstStyle>
          <a:p>
            <a:pPr lvl="0"/>
            <a:r>
              <a:rPr lang="en-US"/>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lvl1pPr>
              <a:defRPr>
                <a:solidFill>
                  <a:schemeClr val="bg1"/>
                </a:solidFill>
              </a:defRPr>
            </a:lvl1pPr>
          </a:lstStyle>
          <a:p>
            <a:fld id="{1051D386-7935-4182-861C-A013C161AEB1}" type="datetime1">
              <a:rPr lang="en-US" smtClean="0"/>
              <a:t>5/26/2026</a:t>
            </a:fld>
            <a:endParaRPr lang="en-US"/>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a:p>
        </p:txBody>
      </p:sp>
      <p:cxnSp>
        <p:nvCxnSpPr>
          <p:cNvPr id="6" name="Straight Connector 5">
            <a:extLst>
              <a:ext uri="{FF2B5EF4-FFF2-40B4-BE49-F238E27FC236}">
                <a16:creationId xmlns:a16="http://schemas.microsoft.com/office/drawing/2014/main" id="{5F3E5CAD-77F4-3496-0EBB-8BDE29A00533}"/>
              </a:ext>
            </a:extLst>
          </p:cNvPr>
          <p:cNvCxnSpPr>
            <a:cxnSpLocks/>
          </p:cNvCxnSpPr>
          <p:nvPr/>
        </p:nvCxnSpPr>
        <p:spPr>
          <a:xfrm>
            <a:off x="795290" y="5893973"/>
            <a:ext cx="106014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32EDD7-F82C-CAA5-81E3-4DA459BD7BE7}"/>
              </a:ext>
            </a:extLst>
          </p:cNvPr>
          <p:cNvGrpSpPr/>
          <p:nvPr/>
        </p:nvGrpSpPr>
        <p:grpSpPr>
          <a:xfrm>
            <a:off x="803185" y="0"/>
            <a:ext cx="10585629" cy="6858000"/>
            <a:chOff x="803185" y="0"/>
            <a:chExt cx="10585629" cy="6858000"/>
          </a:xfrm>
        </p:grpSpPr>
        <p:cxnSp>
          <p:nvCxnSpPr>
            <p:cNvPr id="9" name="Straight Connector 8">
              <a:extLst>
                <a:ext uri="{FF2B5EF4-FFF2-40B4-BE49-F238E27FC236}">
                  <a16:creationId xmlns:a16="http://schemas.microsoft.com/office/drawing/2014/main" id="{B23CB67B-9D91-D31D-5E6F-1AFDE722A71A}"/>
                </a:ext>
              </a:extLst>
            </p:cNvPr>
            <p:cNvCxnSpPr/>
            <p:nvPr/>
          </p:nvCxnSpPr>
          <p:spPr>
            <a:xfrm>
              <a:off x="804672"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70B71C7-A49A-A194-9371-8105319095C1}"/>
                </a:ext>
              </a:extLst>
            </p:cNvPr>
            <p:cNvCxnSpPr>
              <a:cxnSpLocks/>
            </p:cNvCxnSpPr>
            <p:nvPr/>
          </p:nvCxnSpPr>
          <p:spPr>
            <a:xfrm>
              <a:off x="803185" y="393192"/>
              <a:ext cx="105841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7D85FF8-8A01-4471-2129-9F815C543EB4}"/>
                </a:ext>
              </a:extLst>
            </p:cNvPr>
            <p:cNvCxnSpPr>
              <a:cxnSpLocks/>
            </p:cNvCxnSpPr>
            <p:nvPr/>
          </p:nvCxnSpPr>
          <p:spPr>
            <a:xfrm>
              <a:off x="11388814"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57B839C-7467-0312-FCA6-E719E5B3035E}"/>
                </a:ext>
              </a:extLst>
            </p:cNvPr>
            <p:cNvCxnSpPr>
              <a:cxnSpLocks/>
            </p:cNvCxnSpPr>
            <p:nvPr/>
          </p:nvCxnSpPr>
          <p:spPr>
            <a:xfrm>
              <a:off x="803185" y="6452119"/>
              <a:ext cx="105841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9397441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Picture 3">
    <p:bg>
      <p:bgPr>
        <a:solidFill>
          <a:schemeClr val="accent3"/>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E3D082D-5D35-2F9F-90C3-021CD2158B79}"/>
              </a:ext>
            </a:extLst>
          </p:cNvPr>
          <p:cNvSpPr>
            <a:spLocks noGrp="1"/>
          </p:cNvSpPr>
          <p:nvPr>
            <p:ph type="title"/>
          </p:nvPr>
        </p:nvSpPr>
        <p:spPr>
          <a:xfrm>
            <a:off x="1206418" y="782840"/>
            <a:ext cx="4572587" cy="3661142"/>
          </a:xfrm>
        </p:spPr>
        <p:txBody>
          <a:bodyPr>
            <a:normAutofit/>
          </a:bodyPr>
          <a:lstStyle>
            <a:lvl1pPr>
              <a:defRPr sz="4800"/>
            </a:lvl1pPr>
          </a:lstStyle>
          <a:p>
            <a:r>
              <a:rPr lang="en-US"/>
              <a:t>Click to edit Master title style</a:t>
            </a:r>
          </a:p>
        </p:txBody>
      </p:sp>
      <p:sp>
        <p:nvSpPr>
          <p:cNvPr id="5" name="Footer Placeholder 4">
            <a:extLst>
              <a:ext uri="{FF2B5EF4-FFF2-40B4-BE49-F238E27FC236}">
                <a16:creationId xmlns:a16="http://schemas.microsoft.com/office/drawing/2014/main" id="{D68AA1BC-11EF-D28B-C0E1-F2D685AF722E}"/>
              </a:ext>
            </a:extLst>
          </p:cNvPr>
          <p:cNvSpPr>
            <a:spLocks noGrp="1"/>
          </p:cNvSpPr>
          <p:nvPr>
            <p:ph type="ftr" sz="quarter" idx="15"/>
          </p:nvPr>
        </p:nvSpPr>
        <p:spPr/>
        <p:txBody>
          <a:bodyPr/>
          <a:lstStyle>
            <a:lvl1pPr>
              <a:defRPr>
                <a:solidFill>
                  <a:schemeClr val="tx1"/>
                </a:solidFill>
              </a:defRPr>
            </a:lvl1pPr>
          </a:lstStyle>
          <a:p>
            <a:r>
              <a:rPr lang="en-US"/>
              <a:t>SAMPLE FOOTER TEXT</a:t>
            </a:r>
          </a:p>
        </p:txBody>
      </p:sp>
      <p:sp>
        <p:nvSpPr>
          <p:cNvPr id="16" name="Text Placeholder 12">
            <a:extLst>
              <a:ext uri="{FF2B5EF4-FFF2-40B4-BE49-F238E27FC236}">
                <a16:creationId xmlns:a16="http://schemas.microsoft.com/office/drawing/2014/main" id="{5B07658D-2C15-0859-FC14-231204836C51}"/>
              </a:ext>
            </a:extLst>
          </p:cNvPr>
          <p:cNvSpPr>
            <a:spLocks noGrp="1"/>
          </p:cNvSpPr>
          <p:nvPr>
            <p:ph type="body" sz="quarter" idx="17"/>
          </p:nvPr>
        </p:nvSpPr>
        <p:spPr>
          <a:xfrm>
            <a:off x="1207008" y="4663439"/>
            <a:ext cx="4571996" cy="1380739"/>
          </a:xfrm>
        </p:spPr>
        <p:txBody>
          <a:bodyPr anchor="b">
            <a:normAutofit/>
          </a:bodyPr>
          <a:lstStyle>
            <a:lvl1pPr marL="0" indent="0">
              <a:buNone/>
              <a:defRPr sz="2000"/>
            </a:lvl1pPr>
          </a:lstStyle>
          <a:p>
            <a:pPr lvl="0"/>
            <a:r>
              <a:rPr lang="en-US"/>
              <a:t>Click to edit Master text styles</a:t>
            </a:r>
          </a:p>
        </p:txBody>
      </p:sp>
      <p:sp>
        <p:nvSpPr>
          <p:cNvPr id="10" name="Picture Placeholder 10">
            <a:extLst>
              <a:ext uri="{FF2B5EF4-FFF2-40B4-BE49-F238E27FC236}">
                <a16:creationId xmlns:a16="http://schemas.microsoft.com/office/drawing/2014/main" id="{3565B300-A92A-F114-82AF-D815794F430F}"/>
              </a:ext>
            </a:extLst>
          </p:cNvPr>
          <p:cNvSpPr>
            <a:spLocks noGrp="1"/>
          </p:cNvSpPr>
          <p:nvPr>
            <p:ph type="pic" sz="quarter" idx="13" hasCustomPrompt="1"/>
          </p:nvPr>
        </p:nvSpPr>
        <p:spPr>
          <a:xfrm>
            <a:off x="6099048" y="402336"/>
            <a:ext cx="5289176" cy="6053328"/>
          </a:xfrm>
          <a:blipFill dpi="0" rotWithShape="1">
            <a:blip r:embed="rId2">
              <a:alphaModFix amt="20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b="1"/>
            </a:stretch>
          </a:blipFill>
        </p:spPr>
        <p:txBody>
          <a:bodyPr/>
          <a:lstStyle>
            <a:lvl1pPr marL="0" indent="0">
              <a:buNone/>
              <a:defRPr/>
            </a:lvl1pPr>
          </a:lstStyle>
          <a:p>
            <a:r>
              <a:rPr lang="en-US"/>
              <a:t> </a:t>
            </a:r>
          </a:p>
        </p:txBody>
      </p:sp>
      <p:sp>
        <p:nvSpPr>
          <p:cNvPr id="4" name="Date Placeholder 3">
            <a:extLst>
              <a:ext uri="{FF2B5EF4-FFF2-40B4-BE49-F238E27FC236}">
                <a16:creationId xmlns:a16="http://schemas.microsoft.com/office/drawing/2014/main" id="{3697B55B-A218-74B5-0BEE-22235E9B8B72}"/>
              </a:ext>
            </a:extLst>
          </p:cNvPr>
          <p:cNvSpPr>
            <a:spLocks noGrp="1"/>
          </p:cNvSpPr>
          <p:nvPr>
            <p:ph type="dt" sz="half" idx="14"/>
          </p:nvPr>
        </p:nvSpPr>
        <p:spPr/>
        <p:txBody>
          <a:bodyPr/>
          <a:lstStyle>
            <a:lvl1pPr>
              <a:defRPr>
                <a:solidFill>
                  <a:schemeClr val="tx1"/>
                </a:solidFill>
              </a:defRPr>
            </a:lvl1pPr>
          </a:lstStyle>
          <a:p>
            <a:fld id="{76332D4F-69DA-447D-8D71-58933F8FE745}" type="datetime1">
              <a:rPr lang="en-US" smtClean="0"/>
              <a:t>5/26/2026</a:t>
            </a:fld>
            <a:endParaRPr lang="en-US"/>
          </a:p>
        </p:txBody>
      </p:sp>
      <p:sp>
        <p:nvSpPr>
          <p:cNvPr id="6" name="Slide Number Placeholder 5">
            <a:extLst>
              <a:ext uri="{FF2B5EF4-FFF2-40B4-BE49-F238E27FC236}">
                <a16:creationId xmlns:a16="http://schemas.microsoft.com/office/drawing/2014/main" id="{90210BF7-333F-24FE-D2DF-7331FF965889}"/>
              </a:ext>
            </a:extLst>
          </p:cNvPr>
          <p:cNvSpPr>
            <a:spLocks noGrp="1"/>
          </p:cNvSpPr>
          <p:nvPr>
            <p:ph type="sldNum" sz="quarter" idx="16"/>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17" name="Straight Connector 16">
            <a:extLst>
              <a:ext uri="{FF2B5EF4-FFF2-40B4-BE49-F238E27FC236}">
                <a16:creationId xmlns:a16="http://schemas.microsoft.com/office/drawing/2014/main" id="{BCC99E2D-452C-18BB-7BBF-6B7623C54B61}"/>
              </a:ext>
            </a:extLst>
          </p:cNvPr>
          <p:cNvCxnSpPr/>
          <p:nvPr/>
        </p:nvCxnSpPr>
        <p:spPr>
          <a:xfrm>
            <a:off x="6099048" y="402336"/>
            <a:ext cx="0" cy="60533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EF9994A-73A8-CE11-7B98-7EA7C4CD1EA5}"/>
              </a:ext>
            </a:extLst>
          </p:cNvPr>
          <p:cNvGrpSpPr/>
          <p:nvPr userDrawn="1"/>
        </p:nvGrpSpPr>
        <p:grpSpPr>
          <a:xfrm>
            <a:off x="803185" y="0"/>
            <a:ext cx="10585629" cy="6858000"/>
            <a:chOff x="803185" y="0"/>
            <a:chExt cx="10585629" cy="6858000"/>
          </a:xfrm>
        </p:grpSpPr>
        <p:cxnSp>
          <p:nvCxnSpPr>
            <p:cNvPr id="8" name="Straight Connector 7">
              <a:extLst>
                <a:ext uri="{FF2B5EF4-FFF2-40B4-BE49-F238E27FC236}">
                  <a16:creationId xmlns:a16="http://schemas.microsoft.com/office/drawing/2014/main" id="{C7A9A682-C17C-6F60-46E3-F77E33DAF300}"/>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5C5B78E-1DDD-2C3B-5815-0AA0E821DFC7}"/>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61B8608-E98C-230E-455F-2EB092A04E7E}"/>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AD2C4CF-5F74-8957-6184-413A56C8EDF9}"/>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3342416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693164" y="5891704"/>
            <a:ext cx="8805672" cy="557222"/>
          </a:xfrm>
        </p:spPr>
        <p:txBody>
          <a:bodyPr anchor="ctr">
            <a:normAutofit/>
          </a:bodyPr>
          <a:lstStyle>
            <a:lvl1pPr algn="ctr">
              <a:lnSpc>
                <a:spcPct val="120000"/>
              </a:lnSpc>
              <a:defRPr sz="1600" b="0" i="0" cap="none" baseline="0">
                <a:solidFill>
                  <a:schemeClr val="bg1"/>
                </a:solidFill>
                <a:latin typeface="+mn-lt"/>
              </a:defRPr>
            </a:lvl1pPr>
          </a:lstStyle>
          <a:p>
            <a:r>
              <a:rPr lang="en-US"/>
              <a:t>Quote Author</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615440" y="1358007"/>
            <a:ext cx="8961120" cy="3474720"/>
          </a:xfrm>
        </p:spPr>
        <p:txBody>
          <a:bodyPr anchor="ctr">
            <a:normAutofit/>
          </a:bodyPr>
          <a:lstStyle>
            <a:lvl1pPr marL="164592" indent="-164592" algn="ctr">
              <a:lnSpc>
                <a:spcPct val="100000"/>
              </a:lnSpc>
              <a:spcBef>
                <a:spcPts val="0"/>
              </a:spcBef>
              <a:buNone/>
              <a:defRPr sz="4000" b="0" i="0">
                <a:solidFill>
                  <a:schemeClr val="bg1"/>
                </a:solidFill>
                <a:latin typeface="+mn-lt"/>
              </a:defRPr>
            </a:lvl1pPr>
          </a:lstStyle>
          <a:p>
            <a:pPr lvl="0"/>
            <a:r>
              <a:rPr lang="en-US"/>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lvl1pPr>
              <a:defRPr>
                <a:solidFill>
                  <a:schemeClr val="bg1"/>
                </a:solidFill>
              </a:defRPr>
            </a:lvl1pPr>
          </a:lstStyle>
          <a:p>
            <a:fld id="{4F612C1C-64C5-4B50-8744-8314E722E95D}" type="datetime1">
              <a:rPr lang="en-US" smtClean="0"/>
              <a:t>5/26/2026</a:t>
            </a:fld>
            <a:endParaRPr lang="en-US"/>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a:p>
        </p:txBody>
      </p:sp>
      <p:cxnSp>
        <p:nvCxnSpPr>
          <p:cNvPr id="8" name="Straight Connector 7">
            <a:extLst>
              <a:ext uri="{FF2B5EF4-FFF2-40B4-BE49-F238E27FC236}">
                <a16:creationId xmlns:a16="http://schemas.microsoft.com/office/drawing/2014/main" id="{A8BAF90A-B341-890C-B376-6A16FD3D4D66}"/>
              </a:ext>
            </a:extLst>
          </p:cNvPr>
          <p:cNvCxnSpPr>
            <a:cxnSpLocks/>
          </p:cNvCxnSpPr>
          <p:nvPr/>
        </p:nvCxnSpPr>
        <p:spPr>
          <a:xfrm>
            <a:off x="795290" y="5893973"/>
            <a:ext cx="106014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5673DA07-CC58-742F-47C7-DF6C3FC1BB23}"/>
              </a:ext>
            </a:extLst>
          </p:cNvPr>
          <p:cNvGrpSpPr/>
          <p:nvPr/>
        </p:nvGrpSpPr>
        <p:grpSpPr>
          <a:xfrm>
            <a:off x="803185" y="0"/>
            <a:ext cx="10585629" cy="6858000"/>
            <a:chOff x="803185" y="0"/>
            <a:chExt cx="10585629" cy="6858000"/>
          </a:xfrm>
        </p:grpSpPr>
        <p:cxnSp>
          <p:nvCxnSpPr>
            <p:cNvPr id="9" name="Straight Connector 8">
              <a:extLst>
                <a:ext uri="{FF2B5EF4-FFF2-40B4-BE49-F238E27FC236}">
                  <a16:creationId xmlns:a16="http://schemas.microsoft.com/office/drawing/2014/main" id="{EC520D2A-19A3-39C2-02F5-969FC02F7835}"/>
                </a:ext>
              </a:extLst>
            </p:cNvPr>
            <p:cNvCxnSpPr/>
            <p:nvPr/>
          </p:nvCxnSpPr>
          <p:spPr>
            <a:xfrm>
              <a:off x="804672"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B9DADCD-00F5-6714-A61F-195B94550628}"/>
                </a:ext>
              </a:extLst>
            </p:cNvPr>
            <p:cNvCxnSpPr>
              <a:cxnSpLocks/>
            </p:cNvCxnSpPr>
            <p:nvPr/>
          </p:nvCxnSpPr>
          <p:spPr>
            <a:xfrm>
              <a:off x="803185" y="393192"/>
              <a:ext cx="105841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D759BD-ADDA-3040-A5CB-DAC10D9A2D39}"/>
                </a:ext>
              </a:extLst>
            </p:cNvPr>
            <p:cNvCxnSpPr>
              <a:cxnSpLocks/>
            </p:cNvCxnSpPr>
            <p:nvPr/>
          </p:nvCxnSpPr>
          <p:spPr>
            <a:xfrm>
              <a:off x="11388814"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48BFB7B-8327-08C6-5F9E-BACB47A2C3D2}"/>
                </a:ext>
              </a:extLst>
            </p:cNvPr>
            <p:cNvCxnSpPr>
              <a:cxnSpLocks/>
            </p:cNvCxnSpPr>
            <p:nvPr/>
          </p:nvCxnSpPr>
          <p:spPr>
            <a:xfrm>
              <a:off x="803185" y="6452119"/>
              <a:ext cx="105841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71564719"/>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060704" y="603504"/>
            <a:ext cx="10058400" cy="1132258"/>
          </a:xfrm>
        </p:spPr>
        <p:txBody>
          <a:bodyPr/>
          <a:lstStyle>
            <a:lvl1pPr>
              <a:defRPr>
                <a:solidFill>
                  <a:schemeClr val="tx1"/>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4" name="Content Placeholder 3">
            <a:extLst>
              <a:ext uri="{FF2B5EF4-FFF2-40B4-BE49-F238E27FC236}">
                <a16:creationId xmlns:a16="http://schemas.microsoft.com/office/drawing/2014/main" id="{F6F508F0-4C97-9A80-2546-BC6EE3D2732B}"/>
              </a:ext>
            </a:extLst>
          </p:cNvPr>
          <p:cNvSpPr>
            <a:spLocks noGrp="1"/>
          </p:cNvSpPr>
          <p:nvPr>
            <p:ph sz="quarter" idx="15"/>
          </p:nvPr>
        </p:nvSpPr>
        <p:spPr>
          <a:xfrm>
            <a:off x="1060450" y="1828800"/>
            <a:ext cx="4768850" cy="4351338"/>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A9AB0DFB-3813-8899-8844-3F65C902B800}"/>
              </a:ext>
            </a:extLst>
          </p:cNvPr>
          <p:cNvSpPr>
            <a:spLocks noGrp="1"/>
          </p:cNvSpPr>
          <p:nvPr>
            <p:ph sz="quarter" idx="16"/>
          </p:nvPr>
        </p:nvSpPr>
        <p:spPr>
          <a:xfrm>
            <a:off x="6363391" y="1828800"/>
            <a:ext cx="4755712" cy="4351338"/>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defRPr>
            </a:lvl1pPr>
          </a:lstStyle>
          <a:p>
            <a:fld id="{514802D6-419C-4270-A699-E7031986556C}" type="datetime1">
              <a:rPr lang="en-US" smtClean="0"/>
              <a:t>5/26/2026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grpSp>
        <p:nvGrpSpPr>
          <p:cNvPr id="13" name="Group 12">
            <a:extLst>
              <a:ext uri="{FF2B5EF4-FFF2-40B4-BE49-F238E27FC236}">
                <a16:creationId xmlns:a16="http://schemas.microsoft.com/office/drawing/2014/main" id="{CB83DEFD-C76A-E192-4470-7F7DCE92CBCE}"/>
              </a:ext>
            </a:extLst>
          </p:cNvPr>
          <p:cNvGrpSpPr/>
          <p:nvPr/>
        </p:nvGrpSpPr>
        <p:grpSpPr>
          <a:xfrm>
            <a:off x="803185" y="0"/>
            <a:ext cx="10585629" cy="6858000"/>
            <a:chOff x="803185" y="0"/>
            <a:chExt cx="10585629" cy="6858000"/>
          </a:xfrm>
        </p:grpSpPr>
        <p:cxnSp>
          <p:nvCxnSpPr>
            <p:cNvPr id="14" name="Straight Connector 13">
              <a:extLst>
                <a:ext uri="{FF2B5EF4-FFF2-40B4-BE49-F238E27FC236}">
                  <a16:creationId xmlns:a16="http://schemas.microsoft.com/office/drawing/2014/main" id="{0EBF15C6-51A3-0039-7C8E-9F5BC53301CA}"/>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F2827DB-A570-B094-5067-79A4F7DA7F3C}"/>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4DF52F4-C942-A75F-0F4B-911959D2F300}"/>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944BFA9-C671-8332-EC4C-A56CAAB34AEF}"/>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3356380"/>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1058011" y="600148"/>
            <a:ext cx="10058400" cy="1133856"/>
          </a:xfrm>
        </p:spPr>
        <p:txBody>
          <a:bodyPr/>
          <a:lstStyle>
            <a:lvl1pPr>
              <a:defRPr>
                <a:solidFill>
                  <a:schemeClr val="tx1"/>
                </a:solidFill>
              </a:defRPr>
            </a:lvl1pPr>
          </a:lstStyle>
          <a:p>
            <a:r>
              <a:rPr lang="en-US"/>
              <a:t>Click to edit Master title style</a:t>
            </a:r>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1058011" y="1828800"/>
            <a:ext cx="4754880" cy="559834"/>
          </a:xfrm>
        </p:spPr>
        <p:txBody>
          <a:bodyPr anchor="b">
            <a:normAutofit/>
          </a:bodyPr>
          <a:lstStyle>
            <a:lvl1pPr marL="0" indent="0">
              <a:lnSpc>
                <a:spcPct val="90000"/>
              </a:lnSpc>
              <a:buNone/>
              <a:defRPr sz="20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35B8AB-C546-6624-5613-679F649D8004}"/>
              </a:ext>
            </a:extLst>
          </p:cNvPr>
          <p:cNvSpPr>
            <a:spLocks noGrp="1"/>
          </p:cNvSpPr>
          <p:nvPr>
            <p:ph sz="quarter" idx="15"/>
          </p:nvPr>
        </p:nvSpPr>
        <p:spPr>
          <a:xfrm>
            <a:off x="1058011" y="2465752"/>
            <a:ext cx="4754880" cy="3763962"/>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53436" y="1828800"/>
            <a:ext cx="4754880" cy="559834"/>
          </a:xfrm>
        </p:spPr>
        <p:txBody>
          <a:bodyPr anchor="b">
            <a:normAutofit/>
          </a:bodyPr>
          <a:lstStyle>
            <a:lvl1pPr marL="0" indent="0">
              <a:lnSpc>
                <a:spcPct val="90000"/>
              </a:lnSpc>
              <a:buNone/>
              <a:defRPr sz="20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5">
            <a:extLst>
              <a:ext uri="{FF2B5EF4-FFF2-40B4-BE49-F238E27FC236}">
                <a16:creationId xmlns:a16="http://schemas.microsoft.com/office/drawing/2014/main" id="{689131D8-B072-15AB-4C0D-39F0B943B0A9}"/>
              </a:ext>
            </a:extLst>
          </p:cNvPr>
          <p:cNvSpPr>
            <a:spLocks noGrp="1"/>
          </p:cNvSpPr>
          <p:nvPr>
            <p:ph sz="quarter" idx="16"/>
          </p:nvPr>
        </p:nvSpPr>
        <p:spPr>
          <a:xfrm>
            <a:off x="6353436" y="2465752"/>
            <a:ext cx="4754880" cy="3763962"/>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lvl1pPr>
              <a:defRPr>
                <a:solidFill>
                  <a:schemeClr val="tx1"/>
                </a:solidFill>
              </a:defRPr>
            </a:lvl1pPr>
          </a:lstStyle>
          <a:p>
            <a:fld id="{B7C0F1DD-38C1-462C-A697-E8DF52FBE341}" type="datetime1">
              <a:rPr lang="en-US" smtClean="0"/>
              <a:t>5/26/2026</a:t>
            </a:fld>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grpSp>
        <p:nvGrpSpPr>
          <p:cNvPr id="15" name="Group 14">
            <a:extLst>
              <a:ext uri="{FF2B5EF4-FFF2-40B4-BE49-F238E27FC236}">
                <a16:creationId xmlns:a16="http://schemas.microsoft.com/office/drawing/2014/main" id="{2E70A967-D43A-531B-AB77-B7D2DE7E4B0F}"/>
              </a:ext>
            </a:extLst>
          </p:cNvPr>
          <p:cNvGrpSpPr/>
          <p:nvPr/>
        </p:nvGrpSpPr>
        <p:grpSpPr>
          <a:xfrm>
            <a:off x="803185" y="0"/>
            <a:ext cx="10585629" cy="6858000"/>
            <a:chOff x="803185" y="0"/>
            <a:chExt cx="10585629" cy="6858000"/>
          </a:xfrm>
        </p:grpSpPr>
        <p:cxnSp>
          <p:nvCxnSpPr>
            <p:cNvPr id="16" name="Straight Connector 15">
              <a:extLst>
                <a:ext uri="{FF2B5EF4-FFF2-40B4-BE49-F238E27FC236}">
                  <a16:creationId xmlns:a16="http://schemas.microsoft.com/office/drawing/2014/main" id="{61B1175E-A767-B7AB-D265-9256ECCA8E8A}"/>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29F5B2-C13B-2102-792E-E51F1738D2A8}"/>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5C2A7D0-2242-BB3D-AC3F-126E076FC3A1}"/>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40BEB2B-F33C-CFC6-3060-70CD260293DE}"/>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03167324"/>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1060704" y="603504"/>
            <a:ext cx="10058400" cy="1132258"/>
          </a:xfrm>
        </p:spPr>
        <p:txBody>
          <a:bodyPr/>
          <a:lstStyle>
            <a:lvl1pPr>
              <a:defRPr>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lvl1pPr>
              <a:defRPr>
                <a:solidFill>
                  <a:schemeClr val="tx1"/>
                </a:solidFill>
              </a:defRPr>
            </a:lvl1pPr>
          </a:lstStyle>
          <a:p>
            <a:fld id="{B15132D0-A4B5-4DFA-9485-CB2E482EE77C}" type="datetime1">
              <a:rPr lang="en-US" smtClean="0"/>
              <a:t>5/26/2026</a:t>
            </a:fld>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grpSp>
        <p:nvGrpSpPr>
          <p:cNvPr id="11" name="Group 10">
            <a:extLst>
              <a:ext uri="{FF2B5EF4-FFF2-40B4-BE49-F238E27FC236}">
                <a16:creationId xmlns:a16="http://schemas.microsoft.com/office/drawing/2014/main" id="{570C8D4F-961C-9DE3-2BE6-ABBC18355BC3}"/>
              </a:ext>
            </a:extLst>
          </p:cNvPr>
          <p:cNvGrpSpPr/>
          <p:nvPr/>
        </p:nvGrpSpPr>
        <p:grpSpPr>
          <a:xfrm>
            <a:off x="803185" y="0"/>
            <a:ext cx="10585629" cy="6858000"/>
            <a:chOff x="803185" y="0"/>
            <a:chExt cx="10585629" cy="6858000"/>
          </a:xfrm>
        </p:grpSpPr>
        <p:cxnSp>
          <p:nvCxnSpPr>
            <p:cNvPr id="12" name="Straight Connector 11">
              <a:extLst>
                <a:ext uri="{FF2B5EF4-FFF2-40B4-BE49-F238E27FC236}">
                  <a16:creationId xmlns:a16="http://schemas.microsoft.com/office/drawing/2014/main" id="{E145383D-28A9-C0D3-8E3D-AA7533D29252}"/>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9B585A5-22BA-F43D-07BD-3BB57145B241}"/>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437C88-1694-66DE-88F2-5F80E4367732}"/>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675A774-D186-6B8B-F966-423BE24E4669}"/>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82029792"/>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Empty">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lvl1pPr>
              <a:defRPr>
                <a:solidFill>
                  <a:schemeClr val="tx1"/>
                </a:solidFill>
              </a:defRPr>
            </a:lvl1pPr>
          </a:lstStyle>
          <a:p>
            <a:fld id="{2EC83663-489C-4B0C-BB79-FC178A8643C9}" type="datetime1">
              <a:rPr lang="en-US" smtClean="0"/>
              <a:t>5/26/2026</a:t>
            </a:fld>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grpSp>
        <p:nvGrpSpPr>
          <p:cNvPr id="10" name="Group 9">
            <a:extLst>
              <a:ext uri="{FF2B5EF4-FFF2-40B4-BE49-F238E27FC236}">
                <a16:creationId xmlns:a16="http://schemas.microsoft.com/office/drawing/2014/main" id="{A5ECB350-6B4D-5D25-5FB0-D995BE7D095F}"/>
              </a:ext>
            </a:extLst>
          </p:cNvPr>
          <p:cNvGrpSpPr/>
          <p:nvPr/>
        </p:nvGrpSpPr>
        <p:grpSpPr>
          <a:xfrm>
            <a:off x="803185" y="0"/>
            <a:ext cx="10585629" cy="6858000"/>
            <a:chOff x="803185" y="0"/>
            <a:chExt cx="10585629" cy="6858000"/>
          </a:xfrm>
        </p:grpSpPr>
        <p:cxnSp>
          <p:nvCxnSpPr>
            <p:cNvPr id="11" name="Straight Connector 10">
              <a:extLst>
                <a:ext uri="{FF2B5EF4-FFF2-40B4-BE49-F238E27FC236}">
                  <a16:creationId xmlns:a16="http://schemas.microsoft.com/office/drawing/2014/main" id="{614889B8-EF0E-CC96-E345-4814F56ED6D9}"/>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0EF97A-5CED-BE43-C066-ED89AE049BD0}"/>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CB1FB5-CA0E-AFAB-5607-844D9592A240}"/>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BAA5556-E509-ED49-F4BE-6F664377F5B7}"/>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69208928"/>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1207008" y="786384"/>
            <a:ext cx="2926080" cy="1737360"/>
          </a:xfrm>
        </p:spPr>
        <p:txBody>
          <a:bodyPr anchor="t">
            <a:normAutofit/>
          </a:bodyPr>
          <a:lstStyle>
            <a:lvl1pPr>
              <a:defRPr sz="3200">
                <a:solidFill>
                  <a:schemeClr val="tx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06EDF8B4-9629-39C1-DDBF-A5485B241DB4}"/>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1207008" y="2651760"/>
            <a:ext cx="2926080" cy="3383280"/>
          </a:xfrm>
        </p:spPr>
        <p:txBody>
          <a:bodyPr anchor="t">
            <a:norm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4297680" y="786382"/>
            <a:ext cx="6766560" cy="5486400"/>
          </a:xfrm>
        </p:spPr>
        <p:txBody>
          <a:bodyPr>
            <a:normAutofit/>
          </a:bodyPr>
          <a:lstStyle>
            <a:lvl1pPr marL="285750" indent="-285750">
              <a:buFont typeface="Arial" panose="020B0604020202020204" pitchFamily="34" charset="0"/>
              <a:buChar char="•"/>
              <a:defRPr sz="1400">
                <a:solidFill>
                  <a:schemeClr val="tx1"/>
                </a:solidFill>
              </a:defRPr>
            </a:lvl1pPr>
            <a:lvl2pPr marL="514350" indent="-285750">
              <a:buFont typeface="Arial" panose="020B0604020202020204" pitchFamily="34" charset="0"/>
              <a:buChar char="•"/>
              <a:defRPr sz="1400">
                <a:solidFill>
                  <a:schemeClr val="tx1"/>
                </a:solidFill>
              </a:defRPr>
            </a:lvl2pPr>
            <a:lvl3pPr marL="742950" indent="-285750">
              <a:buFont typeface="Arial" panose="020B0604020202020204" pitchFamily="34" charset="0"/>
              <a:buChar char="•"/>
              <a:defRPr sz="1400">
                <a:solidFill>
                  <a:schemeClr val="tx1"/>
                </a:solidFill>
              </a:defRPr>
            </a:lvl3pPr>
            <a:lvl4pPr marL="971550" indent="-285750">
              <a:buFont typeface="Arial" panose="020B0604020202020204" pitchFamily="34" charset="0"/>
              <a:buChar char="•"/>
              <a:defRPr sz="1400" b="0">
                <a:solidFill>
                  <a:schemeClr val="tx1"/>
                </a:solidFill>
              </a:defRPr>
            </a:lvl4pPr>
            <a:lvl5pPr marL="1200150" indent="-285750">
              <a:buFont typeface="Arial" panose="020B0604020202020204" pitchFamily="34" charset="0"/>
              <a:buChar char="•"/>
              <a:defRPr sz="1400" b="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12">
            <a:extLst>
              <a:ext uri="{FF2B5EF4-FFF2-40B4-BE49-F238E27FC236}">
                <a16:creationId xmlns:a16="http://schemas.microsoft.com/office/drawing/2014/main" id="{2EAB326A-0996-8BBC-BFAF-29A228B198CC}"/>
              </a:ext>
            </a:extLst>
          </p:cNvPr>
          <p:cNvSpPr>
            <a:spLocks noGrp="1"/>
          </p:cNvSpPr>
          <p:nvPr>
            <p:ph type="dt" sz="half" idx="10"/>
          </p:nvPr>
        </p:nvSpPr>
        <p:spPr/>
        <p:txBody>
          <a:bodyPr/>
          <a:lstStyle>
            <a:lvl1pPr>
              <a:defRPr>
                <a:solidFill>
                  <a:schemeClr val="tx1"/>
                </a:solidFill>
              </a:defRPr>
            </a:lvl1pPr>
          </a:lstStyle>
          <a:p>
            <a:fld id="{C41BEF89-672A-4E25-926B-58E382525C3F}" type="datetime1">
              <a:rPr lang="en-US" smtClean="0"/>
              <a:t>5/26/2026</a:t>
            </a:fld>
            <a:endParaRPr lang="en-US"/>
          </a:p>
        </p:txBody>
      </p:sp>
      <p:sp>
        <p:nvSpPr>
          <p:cNvPr id="15" name="Slide Number Placeholder 14">
            <a:extLst>
              <a:ext uri="{FF2B5EF4-FFF2-40B4-BE49-F238E27FC236}">
                <a16:creationId xmlns:a16="http://schemas.microsoft.com/office/drawing/2014/main" id="{3AE9EB23-C42E-AFD9-410F-5D3A9B47373C}"/>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grpSp>
        <p:nvGrpSpPr>
          <p:cNvPr id="8" name="Group 7">
            <a:extLst>
              <a:ext uri="{FF2B5EF4-FFF2-40B4-BE49-F238E27FC236}">
                <a16:creationId xmlns:a16="http://schemas.microsoft.com/office/drawing/2014/main" id="{8179AB9D-F8E4-DA67-2113-2CB4FAAA3FE3}"/>
              </a:ext>
            </a:extLst>
          </p:cNvPr>
          <p:cNvGrpSpPr/>
          <p:nvPr/>
        </p:nvGrpSpPr>
        <p:grpSpPr>
          <a:xfrm>
            <a:off x="803185" y="0"/>
            <a:ext cx="10585629" cy="6858000"/>
            <a:chOff x="803185" y="0"/>
            <a:chExt cx="10585629" cy="6858000"/>
          </a:xfrm>
        </p:grpSpPr>
        <p:cxnSp>
          <p:nvCxnSpPr>
            <p:cNvPr id="9" name="Straight Connector 8">
              <a:extLst>
                <a:ext uri="{FF2B5EF4-FFF2-40B4-BE49-F238E27FC236}">
                  <a16:creationId xmlns:a16="http://schemas.microsoft.com/office/drawing/2014/main" id="{4D1AF63C-58A3-D664-0F8A-2F866DE99229}"/>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7353FA6-146A-25CD-A52A-50A0DBA7C441}"/>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3D17F74-4821-8F53-7E3E-BD10714CA13A}"/>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CBD083B-641D-8442-0510-78BC3BDFF82E}"/>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32190049"/>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1207008" y="786384"/>
            <a:ext cx="3595634" cy="1920240"/>
          </a:xfrm>
        </p:spPr>
        <p:txBody>
          <a:bodyPr anchor="t">
            <a:normAutofit/>
          </a:bodyPr>
          <a:lstStyle>
            <a:lvl1pPr>
              <a:defRPr sz="3200">
                <a:solidFill>
                  <a:schemeClr val="tx1"/>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1207008" y="2752344"/>
            <a:ext cx="3585586" cy="3291840"/>
          </a:xfrm>
        </p:spPr>
        <p:txBody>
          <a:bodyPr anchor="b"/>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hasCustomPrompt="1"/>
          </p:nvPr>
        </p:nvSpPr>
        <p:spPr>
          <a:xfrm>
            <a:off x="5063318" y="402336"/>
            <a:ext cx="6328768" cy="6053328"/>
          </a:xfrm>
          <a:blipFill dpi="0" rotWithShape="1">
            <a:blip r:embed="rId2">
              <a:alphaModFix amt="20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a:stretch>
          </a:blip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lvl1pPr>
              <a:defRPr>
                <a:solidFill>
                  <a:schemeClr val="tx1"/>
                </a:solidFill>
              </a:defRPr>
            </a:lvl1pPr>
          </a:lstStyle>
          <a:p>
            <a:fld id="{9931E9BD-2556-46EE-BDF5-EE03A42C0687}" type="datetime1">
              <a:rPr lang="en-US" smtClean="0"/>
              <a:t>5/26/2026</a:t>
            </a:fld>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8" name="Straight Connector 7">
            <a:extLst>
              <a:ext uri="{FF2B5EF4-FFF2-40B4-BE49-F238E27FC236}">
                <a16:creationId xmlns:a16="http://schemas.microsoft.com/office/drawing/2014/main" id="{DF475923-C72A-59CC-2F27-3B42DE9E23C1}"/>
              </a:ext>
            </a:extLst>
          </p:cNvPr>
          <p:cNvCxnSpPr/>
          <p:nvPr/>
        </p:nvCxnSpPr>
        <p:spPr>
          <a:xfrm>
            <a:off x="5044948" y="402336"/>
            <a:ext cx="0" cy="605332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644E6E6F-31C5-280B-B965-1DCA584FB10B}"/>
              </a:ext>
            </a:extLst>
          </p:cNvPr>
          <p:cNvGrpSpPr/>
          <p:nvPr/>
        </p:nvGrpSpPr>
        <p:grpSpPr>
          <a:xfrm>
            <a:off x="803185" y="0"/>
            <a:ext cx="10585629" cy="6858000"/>
            <a:chOff x="803185" y="0"/>
            <a:chExt cx="10585629" cy="6858000"/>
          </a:xfrm>
        </p:grpSpPr>
        <p:cxnSp>
          <p:nvCxnSpPr>
            <p:cNvPr id="10" name="Straight Connector 9">
              <a:extLst>
                <a:ext uri="{FF2B5EF4-FFF2-40B4-BE49-F238E27FC236}">
                  <a16:creationId xmlns:a16="http://schemas.microsoft.com/office/drawing/2014/main" id="{E46DD8FB-C3C8-02D7-0EEC-1FA8A0E72EE2}"/>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E287276-FB86-B497-EB85-08D57647FCBA}"/>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AFABFB-CCBD-F586-5A5B-F739C98FEB06}"/>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B33A7C7-3944-5EFF-0F5A-CD13C776DD13}"/>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98386180"/>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clus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207008" y="786384"/>
            <a:ext cx="7342307" cy="2085339"/>
          </a:xfrm>
        </p:spPr>
        <p:txBody>
          <a:bodyPr anchor="b">
            <a:noAutofit/>
          </a:bodyPr>
          <a:lstStyle>
            <a:lvl1pPr>
              <a:defRPr sz="6000">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1207008" y="3594099"/>
            <a:ext cx="9601200" cy="2377440"/>
          </a:xfrm>
        </p:spPr>
        <p:txBody>
          <a:bodyPr/>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C89BE370-40DD-429A-ADED-41858713F7D9}" type="datetime1">
              <a:rPr lang="en-US" smtClean="0"/>
              <a:t>5/26/2026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grpSp>
        <p:nvGrpSpPr>
          <p:cNvPr id="3" name="Group 2">
            <a:extLst>
              <a:ext uri="{FF2B5EF4-FFF2-40B4-BE49-F238E27FC236}">
                <a16:creationId xmlns:a16="http://schemas.microsoft.com/office/drawing/2014/main" id="{CFF997AB-1CB0-F155-5BD6-8AD0DF5F9C8C}"/>
              </a:ext>
            </a:extLst>
          </p:cNvPr>
          <p:cNvGrpSpPr/>
          <p:nvPr/>
        </p:nvGrpSpPr>
        <p:grpSpPr>
          <a:xfrm>
            <a:off x="803185" y="0"/>
            <a:ext cx="10585629" cy="6858000"/>
            <a:chOff x="803185" y="0"/>
            <a:chExt cx="10585629" cy="6858000"/>
          </a:xfrm>
        </p:grpSpPr>
        <p:cxnSp>
          <p:nvCxnSpPr>
            <p:cNvPr id="7" name="Straight Connector 6">
              <a:extLst>
                <a:ext uri="{FF2B5EF4-FFF2-40B4-BE49-F238E27FC236}">
                  <a16:creationId xmlns:a16="http://schemas.microsoft.com/office/drawing/2014/main" id="{5CD1A663-8D32-81FC-CF0E-3943276FC5BD}"/>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8FB5FE-FF71-6B7B-03A4-B78EA9E50FE7}"/>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24967FC-68C7-FF99-F0D4-F11F22519D8E}"/>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0437DFC-E04A-54B1-CFEA-8D9349D6EB77}"/>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47115263"/>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nclusion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207008" y="786384"/>
            <a:ext cx="8430767" cy="2520011"/>
          </a:xfrm>
        </p:spPr>
        <p:txBody>
          <a:bodyPr anchor="b">
            <a:noAutofit/>
          </a:bodyPr>
          <a:lstStyle>
            <a:lvl1pPr>
              <a:defRPr sz="6000">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1207008" y="3622673"/>
            <a:ext cx="8430639" cy="1609344"/>
          </a:xfrm>
        </p:spPr>
        <p:txBody>
          <a:bodyPr>
            <a:noAutofit/>
          </a:bodyPr>
          <a:lstStyle>
            <a:lvl1pPr marL="0" indent="0">
              <a:buNone/>
              <a:defRPr sz="1800">
                <a:solidFill>
                  <a:schemeClr val="tx1"/>
                </a:solidFill>
              </a:defRPr>
            </a:lvl1pPr>
            <a:lvl2pPr marL="228600" indent="0">
              <a:buNone/>
              <a:defRPr sz="1600">
                <a:solidFill>
                  <a:schemeClr val="tx1"/>
                </a:solidFill>
              </a:defRPr>
            </a:lvl2pPr>
            <a:lvl3pPr marL="457200" indent="0">
              <a:buNone/>
              <a:defRPr sz="1400">
                <a:solidFill>
                  <a:schemeClr val="tx1"/>
                </a:solidFill>
              </a:defRPr>
            </a:lvl3pPr>
            <a:lvl4pPr marL="685800" indent="0">
              <a:buNone/>
              <a:defRPr sz="1400">
                <a:solidFill>
                  <a:schemeClr val="tx1"/>
                </a:solidFill>
              </a:defRPr>
            </a:lvl4pPr>
            <a:lvl5pPr marL="914400"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FB744B83-DEC6-42A9-90ED-B3D6C76A8643}" type="datetime1">
              <a:rPr lang="en-US" smtClean="0"/>
              <a:t>5/26/2026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grpSp>
        <p:nvGrpSpPr>
          <p:cNvPr id="3" name="Group 2">
            <a:extLst>
              <a:ext uri="{FF2B5EF4-FFF2-40B4-BE49-F238E27FC236}">
                <a16:creationId xmlns:a16="http://schemas.microsoft.com/office/drawing/2014/main" id="{F4604B72-3E24-1723-74C9-C1E295269A19}"/>
              </a:ext>
            </a:extLst>
          </p:cNvPr>
          <p:cNvGrpSpPr/>
          <p:nvPr/>
        </p:nvGrpSpPr>
        <p:grpSpPr>
          <a:xfrm>
            <a:off x="803185" y="0"/>
            <a:ext cx="10585629" cy="6858000"/>
            <a:chOff x="803185" y="0"/>
            <a:chExt cx="10585629" cy="6858000"/>
          </a:xfrm>
        </p:grpSpPr>
        <p:cxnSp>
          <p:nvCxnSpPr>
            <p:cNvPr id="8" name="Straight Connector 7">
              <a:extLst>
                <a:ext uri="{FF2B5EF4-FFF2-40B4-BE49-F238E27FC236}">
                  <a16:creationId xmlns:a16="http://schemas.microsoft.com/office/drawing/2014/main" id="{2CEF3A60-0DC4-008A-49C8-C3FD46FA3B85}"/>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A618110-A634-DE8C-5B6D-35477E47ED21}"/>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08E21D7-A780-C513-5EB6-4A6C625665CC}"/>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32C4757-1CA9-394F-33BF-C5A9D77182F9}"/>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00334561"/>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with Picture">
    <p:bg>
      <p:bgPr>
        <a:solidFill>
          <a:schemeClr val="accent3"/>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E20B57-74C2-7AD8-6E07-D29EE6A60AB9}"/>
              </a:ext>
            </a:extLst>
          </p:cNvPr>
          <p:cNvSpPr>
            <a:spLocks noGrp="1"/>
          </p:cNvSpPr>
          <p:nvPr>
            <p:ph type="title"/>
          </p:nvPr>
        </p:nvSpPr>
        <p:spPr>
          <a:xfrm>
            <a:off x="1200912" y="4597404"/>
            <a:ext cx="9784077" cy="980435"/>
          </a:xfrm>
        </p:spPr>
        <p:txBody>
          <a:bodyPr anchor="b">
            <a:noAutofit/>
          </a:bodyPr>
          <a:lstStyle>
            <a:lvl1pPr>
              <a:defRPr sz="4800"/>
            </a:lvl1pPr>
          </a:lstStyle>
          <a:p>
            <a:r>
              <a:rPr lang="en-US"/>
              <a:t>Click to edit Master title style</a:t>
            </a:r>
          </a:p>
        </p:txBody>
      </p:sp>
      <p:sp>
        <p:nvSpPr>
          <p:cNvPr id="8" name="Footer Placeholder 7">
            <a:extLst>
              <a:ext uri="{FF2B5EF4-FFF2-40B4-BE49-F238E27FC236}">
                <a16:creationId xmlns:a16="http://schemas.microsoft.com/office/drawing/2014/main" id="{1B5B8C48-05E9-5280-3F6A-22F8BCBB477E}"/>
              </a:ext>
            </a:extLst>
          </p:cNvPr>
          <p:cNvSpPr>
            <a:spLocks noGrp="1"/>
          </p:cNvSpPr>
          <p:nvPr>
            <p:ph type="ftr" sz="quarter" idx="15"/>
          </p:nvPr>
        </p:nvSpPr>
        <p:spPr/>
        <p:txBody>
          <a:bodyPr/>
          <a:lstStyle>
            <a:lvl1pPr>
              <a:defRPr>
                <a:solidFill>
                  <a:schemeClr val="tx1"/>
                </a:solidFill>
              </a:defRPr>
            </a:lvl1pPr>
          </a:lstStyle>
          <a:p>
            <a:r>
              <a:rPr lang="en-US"/>
              <a:t>SAMPLE FOOTER TEXT</a:t>
            </a:r>
          </a:p>
        </p:txBody>
      </p:sp>
      <p:sp>
        <p:nvSpPr>
          <p:cNvPr id="13" name="Text Placeholder 12">
            <a:extLst>
              <a:ext uri="{FF2B5EF4-FFF2-40B4-BE49-F238E27FC236}">
                <a16:creationId xmlns:a16="http://schemas.microsoft.com/office/drawing/2014/main" id="{B28025AC-332D-ADB0-3E96-03E4761BBC89}"/>
              </a:ext>
            </a:extLst>
          </p:cNvPr>
          <p:cNvSpPr>
            <a:spLocks noGrp="1"/>
          </p:cNvSpPr>
          <p:nvPr>
            <p:ph type="body" sz="quarter" idx="17"/>
          </p:nvPr>
        </p:nvSpPr>
        <p:spPr>
          <a:xfrm>
            <a:off x="1207008" y="5668963"/>
            <a:ext cx="9784842" cy="639762"/>
          </a:xfrm>
        </p:spPr>
        <p:txBody>
          <a:bodyPr>
            <a:normAutofit/>
          </a:bodyPr>
          <a:lstStyle>
            <a:lvl1pPr marL="0" indent="0">
              <a:buNone/>
              <a:defRPr sz="2000"/>
            </a:lvl1pPr>
          </a:lstStyle>
          <a:p>
            <a:pPr lvl="0"/>
            <a:r>
              <a:rPr lang="en-US"/>
              <a:t>Click to edit Master text styles</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808258" y="404999"/>
            <a:ext cx="10575485" cy="3836802"/>
          </a:xfrm>
          <a:blipFill dpi="0" rotWithShape="1">
            <a:blip r:embed="rId2">
              <a:alphaModFix amt="25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t="1" b="-667"/>
            </a:stretch>
          </a:blipFill>
        </p:spPr>
        <p:txBody>
          <a:bodyPr/>
          <a:lstStyle>
            <a:lvl1pPr marL="0" indent="0">
              <a:buNone/>
              <a:defRPr/>
            </a:lvl1pPr>
          </a:lstStyle>
          <a:p>
            <a:r>
              <a:rPr lang="en-US"/>
              <a:t> </a:t>
            </a:r>
          </a:p>
        </p:txBody>
      </p:sp>
      <p:sp>
        <p:nvSpPr>
          <p:cNvPr id="7" name="Date Placeholder 6">
            <a:extLst>
              <a:ext uri="{FF2B5EF4-FFF2-40B4-BE49-F238E27FC236}">
                <a16:creationId xmlns:a16="http://schemas.microsoft.com/office/drawing/2014/main" id="{1AA6C9C7-A264-237A-7F3C-46E6A7A9646D}"/>
              </a:ext>
            </a:extLst>
          </p:cNvPr>
          <p:cNvSpPr>
            <a:spLocks noGrp="1"/>
          </p:cNvSpPr>
          <p:nvPr>
            <p:ph type="dt" sz="half" idx="14"/>
          </p:nvPr>
        </p:nvSpPr>
        <p:spPr>
          <a:xfrm rot="5400000">
            <a:off x="10040831" y="4203335"/>
            <a:ext cx="3494314" cy="365125"/>
          </a:xfrm>
        </p:spPr>
        <p:txBody>
          <a:bodyPr/>
          <a:lstStyle>
            <a:lvl1pPr>
              <a:defRPr>
                <a:solidFill>
                  <a:schemeClr val="tx1"/>
                </a:solidFill>
              </a:defRPr>
            </a:lvl1pPr>
          </a:lstStyle>
          <a:p>
            <a:fld id="{3D5058B3-EEF2-4DD0-8865-E06070870E6E}" type="datetime1">
              <a:rPr lang="en-US" smtClean="0"/>
              <a:t>5/26/2026</a:t>
            </a:fld>
            <a:endParaRPr lang="en-US"/>
          </a:p>
        </p:txBody>
      </p:sp>
      <p:sp>
        <p:nvSpPr>
          <p:cNvPr id="9" name="Slide Number Placeholder 8">
            <a:extLst>
              <a:ext uri="{FF2B5EF4-FFF2-40B4-BE49-F238E27FC236}">
                <a16:creationId xmlns:a16="http://schemas.microsoft.com/office/drawing/2014/main" id="{47BC820F-C031-6832-5CA0-B972903E0D5F}"/>
              </a:ext>
            </a:extLst>
          </p:cNvPr>
          <p:cNvSpPr>
            <a:spLocks noGrp="1"/>
          </p:cNvSpPr>
          <p:nvPr>
            <p:ph type="sldNum" sz="quarter" idx="16"/>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4" name="Straight Connector 3">
            <a:extLst>
              <a:ext uri="{FF2B5EF4-FFF2-40B4-BE49-F238E27FC236}">
                <a16:creationId xmlns:a16="http://schemas.microsoft.com/office/drawing/2014/main" id="{F5904286-3DEB-9849-219D-A085C0024794}"/>
              </a:ext>
            </a:extLst>
          </p:cNvPr>
          <p:cNvCxnSpPr>
            <a:cxnSpLocks/>
          </p:cNvCxnSpPr>
          <p:nvPr/>
        </p:nvCxnSpPr>
        <p:spPr>
          <a:xfrm>
            <a:off x="803185" y="4267354"/>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FCF7D0C-5069-E36A-74BE-09B74A8BDF58}"/>
              </a:ext>
            </a:extLst>
          </p:cNvPr>
          <p:cNvGrpSpPr/>
          <p:nvPr/>
        </p:nvGrpSpPr>
        <p:grpSpPr>
          <a:xfrm>
            <a:off x="803185" y="0"/>
            <a:ext cx="10585629" cy="6858000"/>
            <a:chOff x="803185" y="0"/>
            <a:chExt cx="10585629" cy="6858000"/>
          </a:xfrm>
        </p:grpSpPr>
        <p:cxnSp>
          <p:nvCxnSpPr>
            <p:cNvPr id="15" name="Straight Connector 14">
              <a:extLst>
                <a:ext uri="{FF2B5EF4-FFF2-40B4-BE49-F238E27FC236}">
                  <a16:creationId xmlns:a16="http://schemas.microsoft.com/office/drawing/2014/main" id="{23A121A0-9E65-3E8B-DBB2-52D98873A8CC}"/>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2B9F357-72AD-336C-0877-A0314E652941}"/>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373381C-AC31-FE63-FC5F-EFE48EAFF6B6}"/>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3AEBC41-77CA-7255-DEC2-73C82A6D4ED0}"/>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524433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Picture 4">
    <p:bg>
      <p:bgPr>
        <a:solidFill>
          <a:schemeClr val="accent3"/>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C0D6AF0-B6F6-A093-A469-888C617C34D0}"/>
              </a:ext>
            </a:extLst>
          </p:cNvPr>
          <p:cNvGrpSpPr/>
          <p:nvPr/>
        </p:nvGrpSpPr>
        <p:grpSpPr>
          <a:xfrm>
            <a:off x="803185" y="0"/>
            <a:ext cx="10585629" cy="6858000"/>
            <a:chOff x="803185" y="0"/>
            <a:chExt cx="10585629" cy="6858000"/>
          </a:xfrm>
        </p:grpSpPr>
        <p:cxnSp>
          <p:nvCxnSpPr>
            <p:cNvPr id="14" name="Straight Connector 13">
              <a:extLst>
                <a:ext uri="{FF2B5EF4-FFF2-40B4-BE49-F238E27FC236}">
                  <a16:creationId xmlns:a16="http://schemas.microsoft.com/office/drawing/2014/main" id="{D46E95A7-955E-FC5B-D104-EC6701D6FA60}"/>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45FC1A-7536-FA20-E5DC-2D810097554F}"/>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BB12FF6-F32F-DFCA-9885-6FE91F1A8A35}"/>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FE863DC-51BC-8D1D-3164-799EBBDAD6F0}"/>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58922217-2748-2314-B47E-D795069B2538}"/>
              </a:ext>
            </a:extLst>
          </p:cNvPr>
          <p:cNvCxnSpPr>
            <a:cxnSpLocks/>
          </p:cNvCxnSpPr>
          <p:nvPr/>
        </p:nvCxnSpPr>
        <p:spPr>
          <a:xfrm>
            <a:off x="6099048" y="402336"/>
            <a:ext cx="0" cy="60533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0DB7B0F2-3D52-79E2-8444-B82E34B568BA}"/>
              </a:ext>
            </a:extLst>
          </p:cNvPr>
          <p:cNvSpPr>
            <a:spLocks noGrp="1"/>
          </p:cNvSpPr>
          <p:nvPr>
            <p:ph type="title"/>
          </p:nvPr>
        </p:nvSpPr>
        <p:spPr>
          <a:xfrm>
            <a:off x="6400800" y="786384"/>
            <a:ext cx="4668637" cy="3460492"/>
          </a:xfrm>
        </p:spPr>
        <p:txBody>
          <a:bodyPr>
            <a:normAutofit/>
          </a:bodyPr>
          <a:lstStyle>
            <a:lvl1pPr>
              <a:defRPr sz="4800"/>
            </a:lvl1pPr>
          </a:lstStyle>
          <a:p>
            <a:r>
              <a:rPr lang="en-US"/>
              <a:t>Click to edit Master title style</a:t>
            </a:r>
          </a:p>
        </p:txBody>
      </p:sp>
      <p:sp>
        <p:nvSpPr>
          <p:cNvPr id="8" name="Footer Placeholder 7">
            <a:extLst>
              <a:ext uri="{FF2B5EF4-FFF2-40B4-BE49-F238E27FC236}">
                <a16:creationId xmlns:a16="http://schemas.microsoft.com/office/drawing/2014/main" id="{94E97102-355A-91BC-FF97-2F2F544144E1}"/>
              </a:ext>
            </a:extLst>
          </p:cNvPr>
          <p:cNvSpPr>
            <a:spLocks noGrp="1"/>
          </p:cNvSpPr>
          <p:nvPr>
            <p:ph type="ftr" sz="quarter" idx="15"/>
          </p:nvPr>
        </p:nvSpPr>
        <p:spPr/>
        <p:txBody>
          <a:bodyPr/>
          <a:lstStyle>
            <a:lvl1pPr>
              <a:defRPr>
                <a:solidFill>
                  <a:schemeClr val="tx1"/>
                </a:solidFill>
              </a:defRPr>
            </a:lvl1pPr>
          </a:lstStyle>
          <a:p>
            <a:r>
              <a:rPr lang="en-US"/>
              <a:t>SAMPLE FOOTER TEXT</a:t>
            </a:r>
          </a:p>
        </p:txBody>
      </p:sp>
      <p:sp>
        <p:nvSpPr>
          <p:cNvPr id="10" name="Picture Placeholder 10">
            <a:extLst>
              <a:ext uri="{FF2B5EF4-FFF2-40B4-BE49-F238E27FC236}">
                <a16:creationId xmlns:a16="http://schemas.microsoft.com/office/drawing/2014/main" id="{391879C3-FF15-5DBC-60E1-15862E523659}"/>
              </a:ext>
            </a:extLst>
          </p:cNvPr>
          <p:cNvSpPr>
            <a:spLocks noGrp="1"/>
          </p:cNvSpPr>
          <p:nvPr>
            <p:ph type="pic" sz="quarter" idx="13" hasCustomPrompt="1"/>
          </p:nvPr>
        </p:nvSpPr>
        <p:spPr>
          <a:xfrm>
            <a:off x="804672" y="397791"/>
            <a:ext cx="5289176" cy="6053328"/>
          </a:xfrm>
          <a:blipFill dpi="0" rotWithShape="1">
            <a:blip r:embed="rId2">
              <a:alphaModFix amt="20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l="52" t="75" r="1"/>
            </a:stretch>
          </a:blipFill>
        </p:spPr>
        <p:txBody>
          <a:bodyPr/>
          <a:lstStyle>
            <a:lvl1pPr marL="0" indent="0">
              <a:buNone/>
              <a:defRPr/>
            </a:lvl1pPr>
          </a:lstStyle>
          <a:p>
            <a:r>
              <a:rPr lang="en-US"/>
              <a:t>   </a:t>
            </a:r>
          </a:p>
        </p:txBody>
      </p:sp>
      <p:sp>
        <p:nvSpPr>
          <p:cNvPr id="6" name="Text Placeholder 12">
            <a:extLst>
              <a:ext uri="{FF2B5EF4-FFF2-40B4-BE49-F238E27FC236}">
                <a16:creationId xmlns:a16="http://schemas.microsoft.com/office/drawing/2014/main" id="{944F125D-7632-1E4B-E35B-4A1B552FC872}"/>
              </a:ext>
            </a:extLst>
          </p:cNvPr>
          <p:cNvSpPr>
            <a:spLocks noGrp="1"/>
          </p:cNvSpPr>
          <p:nvPr>
            <p:ph type="body" sz="quarter" idx="17"/>
          </p:nvPr>
        </p:nvSpPr>
        <p:spPr>
          <a:xfrm>
            <a:off x="6395599" y="4663439"/>
            <a:ext cx="4668641" cy="1380744"/>
          </a:xfrm>
        </p:spPr>
        <p:txBody>
          <a:bodyPr anchor="b">
            <a:normAutofit/>
          </a:bodyPr>
          <a:lstStyle>
            <a:lvl1pPr marL="0" indent="0">
              <a:buNone/>
              <a:defRPr sz="2000"/>
            </a:lvl1pPr>
          </a:lstStyle>
          <a:p>
            <a:pPr lvl="0"/>
            <a:r>
              <a:rPr lang="en-US"/>
              <a:t>Click to edit Master text styles</a:t>
            </a:r>
          </a:p>
        </p:txBody>
      </p:sp>
      <p:sp>
        <p:nvSpPr>
          <p:cNvPr id="7" name="Date Placeholder 6">
            <a:extLst>
              <a:ext uri="{FF2B5EF4-FFF2-40B4-BE49-F238E27FC236}">
                <a16:creationId xmlns:a16="http://schemas.microsoft.com/office/drawing/2014/main" id="{EEF24230-5D44-0E0B-741C-23E5B8A5067D}"/>
              </a:ext>
            </a:extLst>
          </p:cNvPr>
          <p:cNvSpPr>
            <a:spLocks noGrp="1"/>
          </p:cNvSpPr>
          <p:nvPr>
            <p:ph type="dt" sz="half" idx="14"/>
          </p:nvPr>
        </p:nvSpPr>
        <p:spPr/>
        <p:txBody>
          <a:bodyPr/>
          <a:lstStyle>
            <a:lvl1pPr>
              <a:defRPr>
                <a:solidFill>
                  <a:schemeClr val="tx1"/>
                </a:solidFill>
              </a:defRPr>
            </a:lvl1pPr>
          </a:lstStyle>
          <a:p>
            <a:fld id="{2F8211FF-1EED-4E40-908A-D3076C331B06}" type="datetime1">
              <a:rPr lang="en-US" smtClean="0"/>
              <a:t>5/26/2026</a:t>
            </a:fld>
            <a:endParaRPr lang="en-US"/>
          </a:p>
        </p:txBody>
      </p:sp>
      <p:sp>
        <p:nvSpPr>
          <p:cNvPr id="9" name="Slide Number Placeholder 8">
            <a:extLst>
              <a:ext uri="{FF2B5EF4-FFF2-40B4-BE49-F238E27FC236}">
                <a16:creationId xmlns:a16="http://schemas.microsoft.com/office/drawing/2014/main" id="{59DF417E-29EA-8AA4-1FB6-094EEC6C1C1D}"/>
              </a:ext>
            </a:extLst>
          </p:cNvPr>
          <p:cNvSpPr>
            <a:spLocks noGrp="1"/>
          </p:cNvSpPr>
          <p:nvPr>
            <p:ph type="sldNum" sz="quarter" idx="16"/>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4399075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spc="3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Rectangle 6"/>
          <p:cNvSpPr/>
          <p:nvPr/>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p>
            <a:fld id="{5D94B1B5-61D9-4408-A2B5-CA06F768CAB1}" type="datetime1">
              <a:rPr lang="en-US" smtClean="0"/>
              <a:t>5/26/2026</a:t>
            </a:fld>
            <a:endParaRPr lang="en-US"/>
          </a:p>
        </p:txBody>
      </p:sp>
      <p:sp>
        <p:nvSpPr>
          <p:cNvPr id="9" name="Footer Placeholder 8"/>
          <p:cNvSpPr>
            <a:spLocks noGrp="1"/>
          </p:cNvSpPr>
          <p:nvPr>
            <p:ph type="ftr" sz="quarter" idx="11"/>
          </p:nvPr>
        </p:nvSpPr>
        <p:spPr/>
        <p:txBody>
          <a:bodyPr/>
          <a:lstStyle/>
          <a:p>
            <a:r>
              <a:rPr lang="en-US"/>
              <a:t>SAMPLE FOOTER TEXT</a:t>
            </a:r>
          </a:p>
        </p:txBody>
      </p:sp>
      <p:sp>
        <p:nvSpPr>
          <p:cNvPr id="10" name="Slide Number Placeholder 9"/>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276322573"/>
      </p:ext>
    </p:extLst>
  </p:cSld>
  <p:clrMapOvr>
    <a:overrideClrMapping bg1="dk1" tx1="lt1" bg2="dk2" tx2="lt2" accent1="accent1" accent2="accent2" accent3="accent3" accent4="accent4" accent5="accent5" accent6="accent6" hlink="hlink" folHlink="folHlink"/>
  </p:clrMapOvr>
  <p:hf hd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94B1B5-61D9-4408-A2B5-CA06F768CAB1}" type="datetime1">
              <a:rPr lang="en-US" smtClean="0"/>
              <a:t>5/26/2026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C057153-B650-4DEB-B370-79DDCFDCE934}" type="slidenum">
              <a:rPr lang="en-US" smtClean="0"/>
              <a:pPr/>
              <a:t>‹#›</a:t>
            </a:fld>
            <a:endParaRPr lang="en-US"/>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86167711"/>
      </p:ext>
    </p:extLst>
  </p:cSld>
  <p:clrMapOvr>
    <a:masterClrMapping/>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1"/>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spc="30" baseline="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94B1B5-61D9-4408-A2B5-CA06F768CAB1}" type="datetime1">
              <a:rPr lang="en-US" smtClean="0"/>
              <a:t>5/26/2026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C057153-B650-4DEB-B370-79DDCFDCE934}" type="slidenum">
              <a:rPr lang="en-US" smtClean="0"/>
              <a:pPr/>
              <a:t>‹#›</a:t>
            </a:fld>
            <a:endParaRPr lang="en-US"/>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84984253"/>
      </p:ext>
    </p:extLst>
  </p:cSld>
  <p:clrMapOvr>
    <a:masterClrMapping/>
  </p:clrMapOvr>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94B1B5-61D9-4408-A2B5-CA06F768CAB1}" type="datetime1">
              <a:rPr lang="en-US" smtClean="0"/>
              <a:t>5/26/2026</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CC057153-B650-4DEB-B370-79DDCFDCE934}" type="slidenum">
              <a:rPr lang="en-US" smtClean="0"/>
              <a:pPr/>
              <a:t>‹#›</a:t>
            </a:fld>
            <a:endParaRPr lang="en-US"/>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89833262"/>
      </p:ext>
    </p:extLst>
  </p:cSld>
  <p:clrMapOvr>
    <a:masterClrMapping/>
  </p:clrMapOvr>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94B1B5-61D9-4408-A2B5-CA06F768CAB1}" type="datetime1">
              <a:rPr lang="en-US" smtClean="0"/>
              <a:t>5/26/2026</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CC057153-B650-4DEB-B370-79DDCFDCE934}" type="slidenum">
              <a:rPr lang="en-US" smtClean="0"/>
              <a:pPr/>
              <a:t>‹#›</a:t>
            </a:fld>
            <a:endParaRPr lang="en-US"/>
          </a:p>
        </p:txBody>
      </p:sp>
      <p:sp>
        <p:nvSpPr>
          <p:cNvPr id="11" name="Rectangle 10"/>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75020701"/>
      </p:ext>
    </p:extLst>
  </p:cSld>
  <p:clrMapOvr>
    <a:masterClrMapping/>
  </p:clrMapOvr>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5132D0-A4B5-4DFA-9485-CB2E482EE77C}" type="datetime1">
              <a:rPr lang="en-US" smtClean="0"/>
              <a:t>5/26/2026</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CC057153-B650-4DEB-B370-79DDCFDCE934}" type="slidenum">
              <a:rPr lang="en-US" smtClean="0"/>
              <a:pPr/>
              <a:t>‹#›</a:t>
            </a:fld>
            <a:endParaRPr lang="en-US"/>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966781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94B1B5-61D9-4408-A2B5-CA06F768CAB1}" type="datetime1">
              <a:rPr lang="en-US" smtClean="0"/>
              <a:t>5/26/2026</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4" name="Slide Number Placeholder 3"/>
          <p:cNvSpPr>
            <a:spLocks noGrp="1"/>
          </p:cNvSpPr>
          <p:nvPr>
            <p:ph type="sldNum" sz="quarter" idx="12"/>
          </p:nvPr>
        </p:nvSpPr>
        <p:spPr/>
        <p:txBody>
          <a:bodyPr/>
          <a:lstStyle/>
          <a:p>
            <a:fld id="{CC057153-B650-4DEB-B370-79DDCFDCE934}" type="slidenum">
              <a:rPr lang="en-US" smtClean="0"/>
              <a:pPr/>
              <a:t>‹#›</a:t>
            </a:fld>
            <a:endParaRPr lang="en-US"/>
          </a:p>
        </p:txBody>
      </p:sp>
      <p:sp>
        <p:nvSpPr>
          <p:cNvPr id="5" name="Rectangle 4"/>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0060646"/>
      </p:ext>
    </p:extLst>
  </p:cSld>
  <p:clrMapOvr>
    <a:masterClrMapping/>
  </p:clrMapOvr>
  <p:hf hd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2800" b="1"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1BEF89-672A-4E25-926B-58E382525C3F}" type="datetime1">
              <a:rPr lang="en-US" smtClean="0"/>
              <a:t>5/26/2026</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7315407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1">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400" baseline="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31E9BD-2556-46EE-BDF5-EE03A42C0687}" type="datetime1">
              <a:rPr lang="en-US" smtClean="0"/>
              <a:t>5/26/2026</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827921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94B1B5-61D9-4408-A2B5-CA06F768CAB1}" type="datetime1">
              <a:rPr lang="en-US" smtClean="0"/>
              <a:t>5/26/2026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C057153-B650-4DEB-B370-79DDCFDCE934}" type="slidenum">
              <a:rPr lang="en-US" smtClean="0"/>
              <a:pPr/>
              <a:t>‹#›</a:t>
            </a:fld>
            <a:endParaRPr lang="en-US"/>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81338397"/>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accent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08E949C-4552-505B-2374-1AD98378AB98}"/>
              </a:ext>
            </a:extLst>
          </p:cNvPr>
          <p:cNvSpPr>
            <a:spLocks noGrp="1"/>
          </p:cNvSpPr>
          <p:nvPr>
            <p:ph type="title"/>
          </p:nvPr>
        </p:nvSpPr>
        <p:spPr>
          <a:xfrm>
            <a:off x="1207007" y="786382"/>
            <a:ext cx="7589520" cy="3474721"/>
          </a:xfrm>
        </p:spPr>
        <p:txBody>
          <a:bodyPr>
            <a:noAutofit/>
          </a:bodyPr>
          <a:lstStyle>
            <a:lvl1pPr>
              <a:defRPr sz="7000"/>
            </a:lvl1pPr>
          </a:lstStyle>
          <a:p>
            <a:r>
              <a:rPr lang="en-US"/>
              <a:t>Click to edit Master 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10" name="Text Placeholder 12">
            <a:extLst>
              <a:ext uri="{FF2B5EF4-FFF2-40B4-BE49-F238E27FC236}">
                <a16:creationId xmlns:a16="http://schemas.microsoft.com/office/drawing/2014/main" id="{96AD6200-A62D-83E5-67FF-7C9D21BC40D3}"/>
              </a:ext>
            </a:extLst>
          </p:cNvPr>
          <p:cNvSpPr>
            <a:spLocks noGrp="1"/>
          </p:cNvSpPr>
          <p:nvPr>
            <p:ph type="body" sz="quarter" idx="17"/>
          </p:nvPr>
        </p:nvSpPr>
        <p:spPr>
          <a:xfrm>
            <a:off x="1207007" y="4480561"/>
            <a:ext cx="6655519" cy="1563618"/>
          </a:xfrm>
        </p:spPr>
        <p:txBody>
          <a:bodyPr anchor="b">
            <a:normAutofit/>
          </a:bodyPr>
          <a:lstStyle>
            <a:lvl1pPr marL="0" indent="0">
              <a:buNone/>
              <a:defRPr sz="2000"/>
            </a:lvl1pPr>
          </a:lstStyle>
          <a:p>
            <a:pPr lvl="0"/>
            <a:r>
              <a:rPr lang="en-US"/>
              <a:t>Click to edit Master text styles</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D804AD26-BCB3-4DA6-A1C8-F71900B8E385}" type="datetime1">
              <a:rPr lang="en-US" smtClean="0"/>
              <a:t>5/26/2026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grpSp>
        <p:nvGrpSpPr>
          <p:cNvPr id="12" name="Group 11">
            <a:extLst>
              <a:ext uri="{FF2B5EF4-FFF2-40B4-BE49-F238E27FC236}">
                <a16:creationId xmlns:a16="http://schemas.microsoft.com/office/drawing/2014/main" id="{FFF68E49-FB2F-EE46-BBC5-687EFFAC5B44}"/>
              </a:ext>
            </a:extLst>
          </p:cNvPr>
          <p:cNvGrpSpPr/>
          <p:nvPr userDrawn="1"/>
        </p:nvGrpSpPr>
        <p:grpSpPr>
          <a:xfrm>
            <a:off x="803185" y="0"/>
            <a:ext cx="10585629" cy="6858000"/>
            <a:chOff x="803185" y="0"/>
            <a:chExt cx="10585629" cy="6858000"/>
          </a:xfrm>
        </p:grpSpPr>
        <p:cxnSp>
          <p:nvCxnSpPr>
            <p:cNvPr id="13" name="Straight Connector 12">
              <a:extLst>
                <a:ext uri="{FF2B5EF4-FFF2-40B4-BE49-F238E27FC236}">
                  <a16:creationId xmlns:a16="http://schemas.microsoft.com/office/drawing/2014/main" id="{3A684535-D8D6-3C5C-2F48-CF561A535894}"/>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053CEFA-651F-E217-0B0C-E52881B35E21}"/>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21F9794-829E-FFF3-35B9-FBE57045076F}"/>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1C86891-1380-AD13-7BB7-52F437FF17F5}"/>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098249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94B1B5-61D9-4408-A2B5-CA06F768CAB1}" type="datetime1">
              <a:rPr lang="en-US" smtClean="0"/>
              <a:t>5/26/2026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C057153-B650-4DEB-B370-79DDCFDCE934}" type="slidenum">
              <a:rPr lang="en-US" smtClean="0"/>
              <a:pPr/>
              <a:t>‹#›</a:t>
            </a:fld>
            <a:endParaRPr lang="en-US"/>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31452831"/>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with Picture">
    <p:bg>
      <p:bgPr>
        <a:solidFill>
          <a:schemeClr val="accent3"/>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E20B57-74C2-7AD8-6E07-D29EE6A60AB9}"/>
              </a:ext>
            </a:extLst>
          </p:cNvPr>
          <p:cNvSpPr>
            <a:spLocks noGrp="1"/>
          </p:cNvSpPr>
          <p:nvPr>
            <p:ph type="title"/>
          </p:nvPr>
        </p:nvSpPr>
        <p:spPr>
          <a:xfrm>
            <a:off x="1200912" y="4597404"/>
            <a:ext cx="9784077" cy="980435"/>
          </a:xfrm>
        </p:spPr>
        <p:txBody>
          <a:bodyPr anchor="b">
            <a:noAutofit/>
          </a:bodyPr>
          <a:lstStyle>
            <a:lvl1pPr>
              <a:defRPr sz="4800"/>
            </a:lvl1pPr>
          </a:lstStyle>
          <a:p>
            <a:r>
              <a:rPr lang="en-US"/>
              <a:t>Click to edit Master title style</a:t>
            </a:r>
          </a:p>
        </p:txBody>
      </p:sp>
      <p:sp>
        <p:nvSpPr>
          <p:cNvPr id="8" name="Footer Placeholder 7">
            <a:extLst>
              <a:ext uri="{FF2B5EF4-FFF2-40B4-BE49-F238E27FC236}">
                <a16:creationId xmlns:a16="http://schemas.microsoft.com/office/drawing/2014/main" id="{1B5B8C48-05E9-5280-3F6A-22F8BCBB477E}"/>
              </a:ext>
            </a:extLst>
          </p:cNvPr>
          <p:cNvSpPr>
            <a:spLocks noGrp="1"/>
          </p:cNvSpPr>
          <p:nvPr>
            <p:ph type="ftr" sz="quarter" idx="15"/>
          </p:nvPr>
        </p:nvSpPr>
        <p:spPr/>
        <p:txBody>
          <a:bodyPr/>
          <a:lstStyle>
            <a:lvl1pPr>
              <a:defRPr>
                <a:solidFill>
                  <a:schemeClr val="tx1"/>
                </a:solidFill>
              </a:defRPr>
            </a:lvl1pPr>
          </a:lstStyle>
          <a:p>
            <a:r>
              <a:rPr lang="en-US"/>
              <a:t>SAMPLE FOOTER TEXT</a:t>
            </a:r>
          </a:p>
        </p:txBody>
      </p:sp>
      <p:sp>
        <p:nvSpPr>
          <p:cNvPr id="13" name="Text Placeholder 12">
            <a:extLst>
              <a:ext uri="{FF2B5EF4-FFF2-40B4-BE49-F238E27FC236}">
                <a16:creationId xmlns:a16="http://schemas.microsoft.com/office/drawing/2014/main" id="{B28025AC-332D-ADB0-3E96-03E4761BBC89}"/>
              </a:ext>
            </a:extLst>
          </p:cNvPr>
          <p:cNvSpPr>
            <a:spLocks noGrp="1"/>
          </p:cNvSpPr>
          <p:nvPr>
            <p:ph type="body" sz="quarter" idx="17"/>
          </p:nvPr>
        </p:nvSpPr>
        <p:spPr>
          <a:xfrm>
            <a:off x="1207008" y="5668963"/>
            <a:ext cx="9784842" cy="639762"/>
          </a:xfrm>
        </p:spPr>
        <p:txBody>
          <a:bodyPr>
            <a:normAutofit/>
          </a:bodyPr>
          <a:lstStyle>
            <a:lvl1pPr marL="0" indent="0">
              <a:buNone/>
              <a:defRPr sz="2000"/>
            </a:lvl1pPr>
          </a:lstStyle>
          <a:p>
            <a:pPr lvl="0"/>
            <a:r>
              <a:rPr lang="en-US"/>
              <a:t>Click to edit Master text styles</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808258" y="404999"/>
            <a:ext cx="10575485" cy="3836802"/>
          </a:xfrm>
          <a:blipFill dpi="0" rotWithShape="1">
            <a:blip r:embed="rId2">
              <a:alphaModFix amt="25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t="1" b="-667"/>
            </a:stretch>
          </a:blipFill>
        </p:spPr>
        <p:txBody>
          <a:bodyPr/>
          <a:lstStyle>
            <a:lvl1pPr marL="0" indent="0">
              <a:buNone/>
              <a:defRPr/>
            </a:lvl1pPr>
          </a:lstStyle>
          <a:p>
            <a:r>
              <a:rPr lang="en-US"/>
              <a:t> </a:t>
            </a:r>
          </a:p>
        </p:txBody>
      </p:sp>
      <p:sp>
        <p:nvSpPr>
          <p:cNvPr id="7" name="Date Placeholder 6">
            <a:extLst>
              <a:ext uri="{FF2B5EF4-FFF2-40B4-BE49-F238E27FC236}">
                <a16:creationId xmlns:a16="http://schemas.microsoft.com/office/drawing/2014/main" id="{1AA6C9C7-A264-237A-7F3C-46E6A7A9646D}"/>
              </a:ext>
            </a:extLst>
          </p:cNvPr>
          <p:cNvSpPr>
            <a:spLocks noGrp="1"/>
          </p:cNvSpPr>
          <p:nvPr>
            <p:ph type="dt" sz="half" idx="14"/>
          </p:nvPr>
        </p:nvSpPr>
        <p:spPr>
          <a:xfrm rot="5400000">
            <a:off x="10040831" y="4203335"/>
            <a:ext cx="3494314" cy="365125"/>
          </a:xfrm>
        </p:spPr>
        <p:txBody>
          <a:bodyPr/>
          <a:lstStyle>
            <a:lvl1pPr>
              <a:defRPr>
                <a:solidFill>
                  <a:schemeClr val="tx1"/>
                </a:solidFill>
              </a:defRPr>
            </a:lvl1pPr>
          </a:lstStyle>
          <a:p>
            <a:fld id="{3D5058B3-EEF2-4DD0-8865-E06070870E6E}" type="datetime1">
              <a:rPr lang="en-US" smtClean="0"/>
              <a:t>5/26/2026</a:t>
            </a:fld>
            <a:endParaRPr lang="en-US"/>
          </a:p>
        </p:txBody>
      </p:sp>
      <p:sp>
        <p:nvSpPr>
          <p:cNvPr id="9" name="Slide Number Placeholder 8">
            <a:extLst>
              <a:ext uri="{FF2B5EF4-FFF2-40B4-BE49-F238E27FC236}">
                <a16:creationId xmlns:a16="http://schemas.microsoft.com/office/drawing/2014/main" id="{47BC820F-C031-6832-5CA0-B972903E0D5F}"/>
              </a:ext>
            </a:extLst>
          </p:cNvPr>
          <p:cNvSpPr>
            <a:spLocks noGrp="1"/>
          </p:cNvSpPr>
          <p:nvPr>
            <p:ph type="sldNum" sz="quarter" idx="16"/>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4" name="Straight Connector 3">
            <a:extLst>
              <a:ext uri="{FF2B5EF4-FFF2-40B4-BE49-F238E27FC236}">
                <a16:creationId xmlns:a16="http://schemas.microsoft.com/office/drawing/2014/main" id="{F5904286-3DEB-9849-219D-A085C0024794}"/>
              </a:ext>
            </a:extLst>
          </p:cNvPr>
          <p:cNvCxnSpPr>
            <a:cxnSpLocks/>
          </p:cNvCxnSpPr>
          <p:nvPr/>
        </p:nvCxnSpPr>
        <p:spPr>
          <a:xfrm>
            <a:off x="803185" y="4267354"/>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FCF7D0C-5069-E36A-74BE-09B74A8BDF58}"/>
              </a:ext>
            </a:extLst>
          </p:cNvPr>
          <p:cNvGrpSpPr/>
          <p:nvPr/>
        </p:nvGrpSpPr>
        <p:grpSpPr>
          <a:xfrm>
            <a:off x="803185" y="0"/>
            <a:ext cx="10585629" cy="6858000"/>
            <a:chOff x="803185" y="0"/>
            <a:chExt cx="10585629" cy="6858000"/>
          </a:xfrm>
        </p:grpSpPr>
        <p:cxnSp>
          <p:nvCxnSpPr>
            <p:cNvPr id="15" name="Straight Connector 14">
              <a:extLst>
                <a:ext uri="{FF2B5EF4-FFF2-40B4-BE49-F238E27FC236}">
                  <a16:creationId xmlns:a16="http://schemas.microsoft.com/office/drawing/2014/main" id="{23A121A0-9E65-3E8B-DBB2-52D98873A8CC}"/>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2B9F357-72AD-336C-0877-A0314E652941}"/>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373381C-AC31-FE63-FC5F-EFE48EAFF6B6}"/>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3AEBC41-77CA-7255-DEC2-73C82A6D4ED0}"/>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9380883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Content with Picture 18">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245108" y="786384"/>
            <a:ext cx="4023360" cy="1280160"/>
          </a:xfrm>
        </p:spPr>
        <p:txBody>
          <a:bodyPr>
            <a:normAutofit/>
          </a:bodyPr>
          <a:lstStyle>
            <a:lvl1pPr>
              <a:defRPr sz="3200">
                <a:solidFill>
                  <a:schemeClr val="tx1"/>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220455" y="2396086"/>
            <a:ext cx="4070907" cy="3637825"/>
          </a:xfrm>
          <a:blipFill dpi="0" rotWithShape="1">
            <a:blip r:embed="rId2">
              <a:alphaModFix amt="20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t="-1" b="-11100"/>
            </a:stretch>
          </a:blipFill>
          <a:ln w="6350">
            <a:solidFill>
              <a:schemeClr val="tx1"/>
            </a:solidFill>
          </a:ln>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669280" y="786384"/>
            <a:ext cx="5303520" cy="5303520"/>
          </a:xfrm>
        </p:spPr>
        <p:txBody>
          <a:bodyPr>
            <a:normAutofit/>
          </a:bodyPr>
          <a:lstStyle>
            <a:lvl1pPr marL="285750" indent="-285750">
              <a:buFont typeface="Arial" panose="020B0604020202020204" pitchFamily="34" charset="0"/>
              <a:buChar char="•"/>
              <a:defRPr sz="1400">
                <a:solidFill>
                  <a:schemeClr val="tx1"/>
                </a:solidFill>
              </a:defRPr>
            </a:lvl1pPr>
            <a:lvl2pPr marL="514350" indent="-285750">
              <a:buFont typeface="Arial" panose="020B0604020202020204" pitchFamily="34" charset="0"/>
              <a:buChar char="•"/>
              <a:defRPr sz="1400">
                <a:solidFill>
                  <a:schemeClr val="tx1"/>
                </a:solidFill>
              </a:defRPr>
            </a:lvl2pPr>
            <a:lvl3pPr marL="742950" indent="-285750">
              <a:buFont typeface="Arial" panose="020B0604020202020204" pitchFamily="34" charset="0"/>
              <a:buChar char="•"/>
              <a:defRPr sz="1400">
                <a:solidFill>
                  <a:schemeClr val="tx1"/>
                </a:solidFill>
              </a:defRPr>
            </a:lvl3pPr>
            <a:lvl4pPr marL="971550" indent="-285750">
              <a:buFont typeface="Arial" panose="020B0604020202020204" pitchFamily="34" charset="0"/>
              <a:buChar char="•"/>
              <a:defRPr sz="1400">
                <a:solidFill>
                  <a:schemeClr val="tx1"/>
                </a:solidFill>
              </a:defRPr>
            </a:lvl4pPr>
            <a:lvl5pPr marL="1200150" indent="-285750">
              <a:buFont typeface="Arial" panose="020B0604020202020204" pitchFamily="34" charset="0"/>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defRPr>
            </a:lvl1pPr>
          </a:lstStyle>
          <a:p>
            <a:fld id="{378A9400-0F8A-40AD-9C7D-D04C05A686BB}" type="datetime1">
              <a:rPr lang="en-US" smtClean="0"/>
              <a:t>5/26/2026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202135087"/>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Content with Picture 7">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207007" y="786384"/>
            <a:ext cx="5456295" cy="1005840"/>
          </a:xfrm>
        </p:spPr>
        <p:txBody>
          <a:bodyPr anchor="b">
            <a:noAutofit/>
          </a:bodyPr>
          <a:lstStyle>
            <a:lvl1pPr>
              <a:defRPr sz="3200">
                <a:solidFill>
                  <a:schemeClr val="tx1"/>
                </a:solidFill>
              </a:defRPr>
            </a:lvl1pPr>
          </a:lstStyle>
          <a:p>
            <a:r>
              <a:rPr lang="en-US"/>
              <a:t>Click to edit Master title style</a:t>
            </a:r>
          </a:p>
        </p:txBody>
      </p:sp>
      <p:sp>
        <p:nvSpPr>
          <p:cNvPr id="10" name="Footer Placeholder 9">
            <a:extLst>
              <a:ext uri="{FF2B5EF4-FFF2-40B4-BE49-F238E27FC236}">
                <a16:creationId xmlns:a16="http://schemas.microsoft.com/office/drawing/2014/main" id="{39D9456A-3FB8-5960-7F55-D6B686CFFC7B}"/>
              </a:ext>
            </a:extLst>
          </p:cNvPr>
          <p:cNvSpPr>
            <a:spLocks noGrp="1"/>
          </p:cNvSpPr>
          <p:nvPr>
            <p:ph type="ftr" sz="quarter" idx="16"/>
          </p:nvPr>
        </p:nvSpPr>
        <p:spPr/>
        <p:txBody>
          <a:bodyPr/>
          <a:lstStyle>
            <a:lvl1pPr>
              <a:defRPr>
                <a:solidFill>
                  <a:schemeClr val="tx1"/>
                </a:solidFill>
              </a:defRPr>
            </a:lvl1pPr>
          </a:lstStyle>
          <a:p>
            <a:r>
              <a:rPr lang="en-US"/>
              <a:t>SAMPLE FOOTER TEXT</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1207007" y="1920240"/>
            <a:ext cx="5456295" cy="4206240"/>
          </a:xfrm>
        </p:spPr>
        <p:txBody>
          <a:bodyPr>
            <a:normAutofit/>
          </a:bodyPr>
          <a:lstStyle>
            <a:lvl1pPr marL="285750" indent="-285750">
              <a:buFont typeface="Arial" panose="020B0604020202020204" pitchFamily="34" charset="0"/>
              <a:buChar char="•"/>
              <a:defRPr sz="1400">
                <a:solidFill>
                  <a:schemeClr val="tx1"/>
                </a:solidFill>
              </a:defRPr>
            </a:lvl1pPr>
            <a:lvl2pPr marL="514350" indent="-285750">
              <a:buFont typeface="Arial" panose="020B0604020202020204" pitchFamily="34" charset="0"/>
              <a:buChar char="•"/>
              <a:defRPr sz="1400">
                <a:solidFill>
                  <a:schemeClr val="tx1"/>
                </a:solidFill>
              </a:defRPr>
            </a:lvl2pPr>
            <a:lvl3pPr marL="742950" indent="-285750">
              <a:buFont typeface="Arial" panose="020B0604020202020204" pitchFamily="34" charset="0"/>
              <a:buChar char="•"/>
              <a:defRPr sz="1400">
                <a:solidFill>
                  <a:schemeClr val="tx1"/>
                </a:solidFill>
              </a:defRPr>
            </a:lvl3pPr>
            <a:lvl4pPr marL="971550" indent="-285750">
              <a:buFont typeface="Arial" panose="020B0604020202020204" pitchFamily="34" charset="0"/>
              <a:buChar char="•"/>
              <a:defRPr sz="1400">
                <a:solidFill>
                  <a:schemeClr val="tx1"/>
                </a:solidFill>
              </a:defRPr>
            </a:lvl4pPr>
            <a:lvl5pPr marL="1200150" indent="-285750">
              <a:buFont typeface="Arial" panose="020B0604020202020204" pitchFamily="34" charset="0"/>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078133" y="402336"/>
            <a:ext cx="4307415" cy="6053328"/>
          </a:xfrm>
          <a:blipFill dpi="0" rotWithShape="1">
            <a:blip r:embed="rId2">
              <a:alphaModFix amt="20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l="-549" r="-1547"/>
            </a:stretch>
          </a:blipFill>
        </p:spPr>
        <p:txBody>
          <a:bodyPr/>
          <a:lstStyle>
            <a:lvl1pPr marL="0" indent="0">
              <a:buNone/>
              <a:defRPr/>
            </a:lvl1pPr>
          </a:lstStyle>
          <a:p>
            <a:r>
              <a:rPr lang="en-US"/>
              <a:t> </a:t>
            </a:r>
          </a:p>
        </p:txBody>
      </p:sp>
      <p:sp>
        <p:nvSpPr>
          <p:cNvPr id="9" name="Date Placeholder 8">
            <a:extLst>
              <a:ext uri="{FF2B5EF4-FFF2-40B4-BE49-F238E27FC236}">
                <a16:creationId xmlns:a16="http://schemas.microsoft.com/office/drawing/2014/main" id="{C242EA1D-81E7-620D-1BD8-6D18329BD220}"/>
              </a:ext>
            </a:extLst>
          </p:cNvPr>
          <p:cNvSpPr>
            <a:spLocks noGrp="1"/>
          </p:cNvSpPr>
          <p:nvPr>
            <p:ph type="dt" sz="half" idx="15"/>
          </p:nvPr>
        </p:nvSpPr>
        <p:spPr/>
        <p:txBody>
          <a:bodyPr/>
          <a:lstStyle>
            <a:lvl1pPr>
              <a:defRPr>
                <a:solidFill>
                  <a:schemeClr val="tx1"/>
                </a:solidFill>
              </a:defRPr>
            </a:lvl1pPr>
          </a:lstStyle>
          <a:p>
            <a:fld id="{D02DC4B6-A5C7-4299-BE6B-389F940BF10A}" type="datetime1">
              <a:rPr lang="en-US" smtClean="0"/>
              <a:t>5/26/2026</a:t>
            </a:fld>
            <a:endParaRPr lang="en-US"/>
          </a:p>
        </p:txBody>
      </p:sp>
      <p:sp>
        <p:nvSpPr>
          <p:cNvPr id="12" name="Slide Number Placeholder 11">
            <a:extLst>
              <a:ext uri="{FF2B5EF4-FFF2-40B4-BE49-F238E27FC236}">
                <a16:creationId xmlns:a16="http://schemas.microsoft.com/office/drawing/2014/main" id="{C81505A7-ADCB-6529-BE02-48BD8F2CFD0A}"/>
              </a:ext>
            </a:extLst>
          </p:cNvPr>
          <p:cNvSpPr>
            <a:spLocks noGrp="1"/>
          </p:cNvSpPr>
          <p:nvPr>
            <p:ph type="sldNum" sz="quarter" idx="17"/>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4069059564"/>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Content">
    <p:bg>
      <p:bgPr>
        <a:solidFill>
          <a:schemeClr val="accent3"/>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170C3BF-B703-4A66-2FFE-1FD2365D0D35}"/>
              </a:ext>
            </a:extLst>
          </p:cNvPr>
          <p:cNvSpPr>
            <a:spLocks noGrp="1"/>
          </p:cNvSpPr>
          <p:nvPr>
            <p:ph type="title"/>
          </p:nvPr>
        </p:nvSpPr>
        <p:spPr>
          <a:xfrm>
            <a:off x="1066800" y="640080"/>
            <a:ext cx="10058400" cy="777239"/>
          </a:xfrm>
        </p:spPr>
        <p:txBody>
          <a:bodyPr anchor="t"/>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16" name="Content Placeholder 15">
            <a:extLst>
              <a:ext uri="{FF2B5EF4-FFF2-40B4-BE49-F238E27FC236}">
                <a16:creationId xmlns:a16="http://schemas.microsoft.com/office/drawing/2014/main" id="{01884465-7638-4041-56EF-684A60E846D0}"/>
              </a:ext>
            </a:extLst>
          </p:cNvPr>
          <p:cNvSpPr>
            <a:spLocks noGrp="1"/>
          </p:cNvSpPr>
          <p:nvPr>
            <p:ph sz="quarter" idx="13"/>
          </p:nvPr>
        </p:nvSpPr>
        <p:spPr>
          <a:xfrm>
            <a:off x="1069848" y="1463040"/>
            <a:ext cx="10052050" cy="4754563"/>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C26F9D9E-FBB2-49D2-98A3-375E6DBB1458}" type="datetime1">
              <a:rPr lang="en-US" smtClean="0"/>
              <a:t>5/26/2026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grpSp>
        <p:nvGrpSpPr>
          <p:cNvPr id="7" name="Group 6">
            <a:extLst>
              <a:ext uri="{FF2B5EF4-FFF2-40B4-BE49-F238E27FC236}">
                <a16:creationId xmlns:a16="http://schemas.microsoft.com/office/drawing/2014/main" id="{E5E13058-C9D5-FD2D-4E13-939A67007638}"/>
              </a:ext>
            </a:extLst>
          </p:cNvPr>
          <p:cNvGrpSpPr/>
          <p:nvPr/>
        </p:nvGrpSpPr>
        <p:grpSpPr>
          <a:xfrm>
            <a:off x="803185" y="0"/>
            <a:ext cx="10585629" cy="6858000"/>
            <a:chOff x="803185" y="0"/>
            <a:chExt cx="10585629" cy="6858000"/>
          </a:xfrm>
        </p:grpSpPr>
        <p:cxnSp>
          <p:nvCxnSpPr>
            <p:cNvPr id="8" name="Straight Connector 7">
              <a:extLst>
                <a:ext uri="{FF2B5EF4-FFF2-40B4-BE49-F238E27FC236}">
                  <a16:creationId xmlns:a16="http://schemas.microsoft.com/office/drawing/2014/main" id="{F2AF45BD-F4F0-4F29-C005-BA3BC8AF0A65}"/>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B8559CA-B25F-A779-165D-000F511BD539}"/>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076E1BB-25B4-D52E-01F1-44C64375D6F6}"/>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9C388FC-A0B6-481D-BEB4-876D3CFC3F71}"/>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3110098"/>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Content with Picture 14">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207008" y="786384"/>
            <a:ext cx="9784080" cy="640080"/>
          </a:xfrm>
        </p:spPr>
        <p:txBody>
          <a:bodyPr anchor="t" anchorCtr="0"/>
          <a:lstStyle>
            <a:lvl1pPr>
              <a:defRPr sz="3200">
                <a:solidFill>
                  <a:schemeClr val="tx1"/>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207008" y="1645920"/>
            <a:ext cx="5987920" cy="4400319"/>
          </a:xfrm>
          <a:blipFill dpi="0" rotWithShape="1">
            <a:blip r:embed="rId2">
              <a:alphaModFix amt="20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l="13" t="5" r="302" b="-8984"/>
            </a:stretch>
          </a:blipFill>
          <a:ln w="6350">
            <a:solidFill>
              <a:schemeClr val="tx1"/>
            </a:solidFill>
          </a:ln>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592654" y="1645920"/>
            <a:ext cx="3380146" cy="4389120"/>
          </a:xfrm>
        </p:spPr>
        <p:txBody>
          <a:bodyPr>
            <a:normAutofit/>
          </a:bodyPr>
          <a:lstStyle>
            <a:lvl1pPr marL="285750" indent="-285750">
              <a:buFont typeface="Arial" panose="020B0604020202020204" pitchFamily="34" charset="0"/>
              <a:buChar char="•"/>
              <a:defRPr sz="1400">
                <a:solidFill>
                  <a:schemeClr val="tx1"/>
                </a:solidFill>
              </a:defRPr>
            </a:lvl1pPr>
            <a:lvl2pPr marL="514350" indent="-285750">
              <a:buFont typeface="Arial" panose="020B0604020202020204" pitchFamily="34" charset="0"/>
              <a:buChar char="•"/>
              <a:defRPr sz="1400">
                <a:solidFill>
                  <a:schemeClr val="tx1"/>
                </a:solidFill>
              </a:defRPr>
            </a:lvl2pPr>
            <a:lvl3pPr marL="742950" indent="-285750">
              <a:buFont typeface="Arial" panose="020B0604020202020204" pitchFamily="34" charset="0"/>
              <a:buChar char="•"/>
              <a:defRPr sz="1400">
                <a:solidFill>
                  <a:schemeClr val="tx1"/>
                </a:solidFill>
              </a:defRPr>
            </a:lvl3pPr>
            <a:lvl4pPr marL="971550" indent="-285750">
              <a:buFont typeface="Arial" panose="020B0604020202020204" pitchFamily="34" charset="0"/>
              <a:buChar char="•"/>
              <a:defRPr sz="1400">
                <a:solidFill>
                  <a:schemeClr val="tx1"/>
                </a:solidFill>
              </a:defRPr>
            </a:lvl4pPr>
            <a:lvl5pPr marL="1200150" indent="-285750">
              <a:buFont typeface="Arial" panose="020B0604020202020204" pitchFamily="34" charset="0"/>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defRPr>
            </a:lvl1pPr>
          </a:lstStyle>
          <a:p>
            <a:fld id="{A80AD10E-AA22-4A1A-88F6-F4B2C3E6FE7A}" type="datetime1">
              <a:rPr lang="en-US" smtClean="0"/>
              <a:t>5/26/2026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158443470"/>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Comparison">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1058011" y="600148"/>
            <a:ext cx="10058400" cy="1133856"/>
          </a:xfrm>
        </p:spPr>
        <p:txBody>
          <a:bodyPr/>
          <a:lstStyle>
            <a:lvl1pPr>
              <a:defRPr>
                <a:solidFill>
                  <a:schemeClr val="tx1"/>
                </a:solidFill>
              </a:defRPr>
            </a:lvl1pPr>
          </a:lstStyle>
          <a:p>
            <a:r>
              <a:rPr lang="en-US"/>
              <a:t>Click to edit Master title style</a:t>
            </a:r>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1058011" y="1828800"/>
            <a:ext cx="4754880" cy="559834"/>
          </a:xfrm>
        </p:spPr>
        <p:txBody>
          <a:bodyPr anchor="b">
            <a:normAutofit/>
          </a:bodyPr>
          <a:lstStyle>
            <a:lvl1pPr marL="0" indent="0">
              <a:lnSpc>
                <a:spcPct val="90000"/>
              </a:lnSpc>
              <a:buNone/>
              <a:defRPr sz="20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35B8AB-C546-6624-5613-679F649D8004}"/>
              </a:ext>
            </a:extLst>
          </p:cNvPr>
          <p:cNvSpPr>
            <a:spLocks noGrp="1"/>
          </p:cNvSpPr>
          <p:nvPr>
            <p:ph sz="quarter" idx="15"/>
          </p:nvPr>
        </p:nvSpPr>
        <p:spPr>
          <a:xfrm>
            <a:off x="1058011" y="2465752"/>
            <a:ext cx="4754880" cy="3763962"/>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53436" y="1828800"/>
            <a:ext cx="4754880" cy="559834"/>
          </a:xfrm>
        </p:spPr>
        <p:txBody>
          <a:bodyPr anchor="b">
            <a:normAutofit/>
          </a:bodyPr>
          <a:lstStyle>
            <a:lvl1pPr marL="0" indent="0">
              <a:lnSpc>
                <a:spcPct val="90000"/>
              </a:lnSpc>
              <a:buNone/>
              <a:defRPr sz="20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5">
            <a:extLst>
              <a:ext uri="{FF2B5EF4-FFF2-40B4-BE49-F238E27FC236}">
                <a16:creationId xmlns:a16="http://schemas.microsoft.com/office/drawing/2014/main" id="{689131D8-B072-15AB-4C0D-39F0B943B0A9}"/>
              </a:ext>
            </a:extLst>
          </p:cNvPr>
          <p:cNvSpPr>
            <a:spLocks noGrp="1"/>
          </p:cNvSpPr>
          <p:nvPr>
            <p:ph sz="quarter" idx="16"/>
          </p:nvPr>
        </p:nvSpPr>
        <p:spPr>
          <a:xfrm>
            <a:off x="6353436" y="2465752"/>
            <a:ext cx="4754880" cy="3763962"/>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lvl1pPr>
              <a:defRPr>
                <a:solidFill>
                  <a:schemeClr val="tx1"/>
                </a:solidFill>
              </a:defRPr>
            </a:lvl1pPr>
          </a:lstStyle>
          <a:p>
            <a:fld id="{B7C0F1DD-38C1-462C-A697-E8DF52FBE341}" type="datetime1">
              <a:rPr lang="en-US" smtClean="0"/>
              <a:t>5/26/2026</a:t>
            </a:fld>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grpSp>
        <p:nvGrpSpPr>
          <p:cNvPr id="15" name="Group 14">
            <a:extLst>
              <a:ext uri="{FF2B5EF4-FFF2-40B4-BE49-F238E27FC236}">
                <a16:creationId xmlns:a16="http://schemas.microsoft.com/office/drawing/2014/main" id="{2E70A967-D43A-531B-AB77-B7D2DE7E4B0F}"/>
              </a:ext>
            </a:extLst>
          </p:cNvPr>
          <p:cNvGrpSpPr/>
          <p:nvPr/>
        </p:nvGrpSpPr>
        <p:grpSpPr>
          <a:xfrm>
            <a:off x="803185" y="0"/>
            <a:ext cx="10585629" cy="6858000"/>
            <a:chOff x="803185" y="0"/>
            <a:chExt cx="10585629" cy="6858000"/>
          </a:xfrm>
        </p:grpSpPr>
        <p:cxnSp>
          <p:nvCxnSpPr>
            <p:cNvPr id="16" name="Straight Connector 15">
              <a:extLst>
                <a:ext uri="{FF2B5EF4-FFF2-40B4-BE49-F238E27FC236}">
                  <a16:creationId xmlns:a16="http://schemas.microsoft.com/office/drawing/2014/main" id="{61B1175E-A767-B7AB-D265-9256ECCA8E8A}"/>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29F5B2-C13B-2102-792E-E51F1738D2A8}"/>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5C2A7D0-2242-BB3D-AC3F-126E076FC3A1}"/>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40BEB2B-F33C-CFC6-3060-70CD260293DE}"/>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19515132"/>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Content with Picture 17">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207008" y="786384"/>
            <a:ext cx="7772400" cy="914400"/>
          </a:xfrm>
        </p:spPr>
        <p:txBody>
          <a:bodyPr anchor="b">
            <a:noAutofit/>
          </a:bodyPr>
          <a:lstStyle>
            <a:lvl1pPr>
              <a:defRPr sz="3200">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59510D14-6E1B-BEBD-9ECF-6FD664E6D6C0}"/>
              </a:ext>
            </a:extLst>
          </p:cNvPr>
          <p:cNvSpPr>
            <a:spLocks noGrp="1"/>
          </p:cNvSpPr>
          <p:nvPr>
            <p:ph type="ftr" sz="quarter" idx="16"/>
          </p:nvPr>
        </p:nvSpPr>
        <p:spPr/>
        <p:txBody>
          <a:bodyPr/>
          <a:lstStyle>
            <a:lvl1pPr>
              <a:defRPr>
                <a:solidFill>
                  <a:schemeClr val="tx1"/>
                </a:solidFill>
              </a:defRPr>
            </a:lvl1pPr>
          </a:lstStyle>
          <a:p>
            <a:r>
              <a:rPr lang="en-US"/>
              <a:t>SAMPLE FOOTER TEXT</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1207008" y="1828800"/>
            <a:ext cx="7772400" cy="4206240"/>
          </a:xfrm>
        </p:spPr>
        <p:txBody>
          <a:bodyPr>
            <a:normAutofit/>
          </a:bodyPr>
          <a:lstStyle>
            <a:lvl1pPr marL="285750" indent="-285750">
              <a:buFont typeface="Arial" panose="020B0604020202020204" pitchFamily="34" charset="0"/>
              <a:buChar char="•"/>
              <a:defRPr sz="1400">
                <a:solidFill>
                  <a:schemeClr val="tx1"/>
                </a:solidFill>
              </a:defRPr>
            </a:lvl1pPr>
            <a:lvl2pPr marL="514350" indent="-285750">
              <a:buFont typeface="Arial" panose="020B0604020202020204" pitchFamily="34" charset="0"/>
              <a:buChar char="•"/>
              <a:defRPr sz="1400">
                <a:solidFill>
                  <a:schemeClr val="tx1"/>
                </a:solidFill>
              </a:defRPr>
            </a:lvl2pPr>
            <a:lvl3pPr marL="742950" indent="-285750">
              <a:buFont typeface="Arial" panose="020B0604020202020204" pitchFamily="34" charset="0"/>
              <a:buChar char="•"/>
              <a:defRPr sz="1400">
                <a:solidFill>
                  <a:schemeClr val="tx1"/>
                </a:solidFill>
              </a:defRPr>
            </a:lvl3pPr>
            <a:lvl4pPr marL="971550" indent="-285750">
              <a:buFont typeface="Arial" panose="020B0604020202020204" pitchFamily="34" charset="0"/>
              <a:buChar char="•"/>
              <a:defRPr sz="1400">
                <a:solidFill>
                  <a:schemeClr val="tx1"/>
                </a:solidFill>
              </a:defRPr>
            </a:lvl4pPr>
            <a:lvl5pPr marL="1200150" indent="-285750">
              <a:buFont typeface="Arial" panose="020B0604020202020204" pitchFamily="34" charset="0"/>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10">
            <a:extLst>
              <a:ext uri="{FF2B5EF4-FFF2-40B4-BE49-F238E27FC236}">
                <a16:creationId xmlns:a16="http://schemas.microsoft.com/office/drawing/2014/main" id="{B0662064-5DE4-D3A3-3200-46801CAA7B41}"/>
              </a:ext>
            </a:extLst>
          </p:cNvPr>
          <p:cNvSpPr>
            <a:spLocks noGrp="1"/>
          </p:cNvSpPr>
          <p:nvPr>
            <p:ph type="pic" sz="quarter" idx="13" hasCustomPrompt="1"/>
          </p:nvPr>
        </p:nvSpPr>
        <p:spPr>
          <a:xfrm>
            <a:off x="9287478" y="393289"/>
            <a:ext cx="2084255" cy="6051054"/>
          </a:xfrm>
          <a:blipFill dpi="0" rotWithShape="1">
            <a:blip r:embed="rId2">
              <a:alphaModFix amt="20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l="192" t="148" r="-748" b="-1"/>
            </a:stretch>
          </a:blipFill>
        </p:spPr>
        <p:txBody>
          <a:bodyPr/>
          <a:lstStyle>
            <a:lvl1pPr marL="0" indent="0">
              <a:buNone/>
              <a:defRPr/>
            </a:lvl1pPr>
          </a:lstStyle>
          <a:p>
            <a:r>
              <a:rPr lang="en-US"/>
              <a:t> </a:t>
            </a:r>
          </a:p>
        </p:txBody>
      </p:sp>
      <p:sp>
        <p:nvSpPr>
          <p:cNvPr id="3" name="Date Placeholder 2">
            <a:extLst>
              <a:ext uri="{FF2B5EF4-FFF2-40B4-BE49-F238E27FC236}">
                <a16:creationId xmlns:a16="http://schemas.microsoft.com/office/drawing/2014/main" id="{872CB399-7148-CC45-1784-53BEB8322750}"/>
              </a:ext>
            </a:extLst>
          </p:cNvPr>
          <p:cNvSpPr>
            <a:spLocks noGrp="1"/>
          </p:cNvSpPr>
          <p:nvPr>
            <p:ph type="dt" sz="half" idx="15"/>
          </p:nvPr>
        </p:nvSpPr>
        <p:spPr/>
        <p:txBody>
          <a:bodyPr/>
          <a:lstStyle>
            <a:lvl1pPr>
              <a:defRPr>
                <a:solidFill>
                  <a:schemeClr val="tx1"/>
                </a:solidFill>
              </a:defRPr>
            </a:lvl1pPr>
          </a:lstStyle>
          <a:p>
            <a:fld id="{BC634302-EDB4-4C38-AE4F-99E11593A1F0}" type="datetime1">
              <a:rPr lang="en-US" smtClean="0"/>
              <a:t>5/26/2026</a:t>
            </a:fld>
            <a:endParaRPr lang="en-US"/>
          </a:p>
        </p:txBody>
      </p:sp>
      <p:sp>
        <p:nvSpPr>
          <p:cNvPr id="5" name="Slide Number Placeholder 4">
            <a:extLst>
              <a:ext uri="{FF2B5EF4-FFF2-40B4-BE49-F238E27FC236}">
                <a16:creationId xmlns:a16="http://schemas.microsoft.com/office/drawing/2014/main" id="{32103136-9022-B685-BD72-AA2F8D6F1DB3}"/>
              </a:ext>
            </a:extLst>
          </p:cNvPr>
          <p:cNvSpPr>
            <a:spLocks noGrp="1"/>
          </p:cNvSpPr>
          <p:nvPr>
            <p:ph type="sldNum" sz="quarter" idx="17"/>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243200782"/>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Content with Picture 5">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80960" y="786385"/>
            <a:ext cx="3291840" cy="1499615"/>
          </a:xfrm>
        </p:spPr>
        <p:txBody>
          <a:bodyPr anchor="b">
            <a:normAutofit/>
          </a:bodyPr>
          <a:lstStyle>
            <a:lvl1pPr>
              <a:defRPr sz="3200">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4354FEC1-7004-7D66-39C0-5B3A0B2E4669}"/>
              </a:ext>
            </a:extLst>
          </p:cNvPr>
          <p:cNvSpPr>
            <a:spLocks noGrp="1"/>
          </p:cNvSpPr>
          <p:nvPr>
            <p:ph type="ftr" sz="quarter" idx="16"/>
          </p:nvPr>
        </p:nvSpPr>
        <p:spPr/>
        <p:txBody>
          <a:bodyPr/>
          <a:lstStyle>
            <a:lvl1pPr>
              <a:defRPr>
                <a:solidFill>
                  <a:schemeClr val="tx1"/>
                </a:solidFill>
              </a:defRPr>
            </a:lvl1pPr>
          </a:lstStyle>
          <a:p>
            <a:r>
              <a:rPr lang="en-US"/>
              <a:t>SAMPLE FOOTER TEXT</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804673" y="400050"/>
            <a:ext cx="6452176" cy="6052952"/>
          </a:xfrm>
          <a:blipFill dpi="0" rotWithShape="1">
            <a:blip r:embed="rId2">
              <a:alphaModFix amt="20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l="139" t="38" r="-126"/>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7680960" y="2468880"/>
            <a:ext cx="3291840" cy="3549735"/>
          </a:xfrm>
        </p:spPr>
        <p:txBody>
          <a:bodyPr>
            <a:normAutofit/>
          </a:bodyPr>
          <a:lstStyle>
            <a:lvl1pPr marL="285750" indent="-285750">
              <a:buFont typeface="Arial" panose="020B0604020202020204" pitchFamily="34" charset="0"/>
              <a:buChar char="•"/>
              <a:defRPr sz="1400">
                <a:solidFill>
                  <a:schemeClr val="tx1"/>
                </a:solidFill>
              </a:defRPr>
            </a:lvl1pPr>
            <a:lvl2pPr marL="514350" indent="-285750">
              <a:buFont typeface="Arial" panose="020B0604020202020204" pitchFamily="34" charset="0"/>
              <a:buChar char="•"/>
              <a:defRPr sz="1400">
                <a:solidFill>
                  <a:schemeClr val="tx1"/>
                </a:solidFill>
              </a:defRPr>
            </a:lvl2pPr>
            <a:lvl3pPr marL="742950" indent="-285750">
              <a:buFont typeface="Arial" panose="020B0604020202020204" pitchFamily="34" charset="0"/>
              <a:buChar char="•"/>
              <a:defRPr sz="1400">
                <a:solidFill>
                  <a:schemeClr val="tx1"/>
                </a:solidFill>
              </a:defRPr>
            </a:lvl3pPr>
            <a:lvl4pPr marL="971550" indent="-285750">
              <a:buFont typeface="Arial" panose="020B0604020202020204" pitchFamily="34" charset="0"/>
              <a:buChar char="•"/>
              <a:defRPr sz="1400">
                <a:solidFill>
                  <a:schemeClr val="tx1"/>
                </a:solidFill>
              </a:defRPr>
            </a:lvl4pPr>
            <a:lvl5pPr marL="1200150" indent="-285750">
              <a:buFont typeface="Arial" panose="020B0604020202020204" pitchFamily="34" charset="0"/>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FBFF019D-CA37-05FF-D534-08FDF17D319F}"/>
              </a:ext>
            </a:extLst>
          </p:cNvPr>
          <p:cNvSpPr>
            <a:spLocks noGrp="1"/>
          </p:cNvSpPr>
          <p:nvPr>
            <p:ph type="dt" sz="half" idx="15"/>
          </p:nvPr>
        </p:nvSpPr>
        <p:spPr/>
        <p:txBody>
          <a:bodyPr/>
          <a:lstStyle>
            <a:lvl1pPr>
              <a:defRPr>
                <a:solidFill>
                  <a:schemeClr val="tx1"/>
                </a:solidFill>
              </a:defRPr>
            </a:lvl1pPr>
          </a:lstStyle>
          <a:p>
            <a:fld id="{676E3DFD-9373-4D4B-850F-63D341DA0F43}" type="datetime1">
              <a:rPr lang="en-US" smtClean="0"/>
              <a:t>5/26/2026</a:t>
            </a:fld>
            <a:endParaRPr lang="en-US"/>
          </a:p>
        </p:txBody>
      </p:sp>
      <p:sp>
        <p:nvSpPr>
          <p:cNvPr id="6" name="Slide Number Placeholder 5">
            <a:extLst>
              <a:ext uri="{FF2B5EF4-FFF2-40B4-BE49-F238E27FC236}">
                <a16:creationId xmlns:a16="http://schemas.microsoft.com/office/drawing/2014/main" id="{33C82A8A-3017-C293-CAA4-79DAC74143E1}"/>
              </a:ext>
            </a:extLst>
          </p:cNvPr>
          <p:cNvSpPr>
            <a:spLocks noGrp="1"/>
          </p:cNvSpPr>
          <p:nvPr>
            <p:ph type="sldNum" sz="quarter" idx="17"/>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763093443"/>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ontent 6">
    <p:bg>
      <p:bgPr>
        <a:solidFill>
          <a:schemeClr val="accent3"/>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33C509E-C7AC-2821-160D-02A10B5843BE}"/>
              </a:ext>
            </a:extLst>
          </p:cNvPr>
          <p:cNvSpPr>
            <a:spLocks noGrp="1"/>
          </p:cNvSpPr>
          <p:nvPr>
            <p:ph type="title"/>
          </p:nvPr>
        </p:nvSpPr>
        <p:spPr>
          <a:xfrm>
            <a:off x="1069849" y="640080"/>
            <a:ext cx="10058400" cy="731519"/>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11" name="Content Placeholder 10">
            <a:extLst>
              <a:ext uri="{FF2B5EF4-FFF2-40B4-BE49-F238E27FC236}">
                <a16:creationId xmlns:a16="http://schemas.microsoft.com/office/drawing/2014/main" id="{B53C0EFA-B5AE-CA80-DC77-DA3E8AC5A304}"/>
              </a:ext>
            </a:extLst>
          </p:cNvPr>
          <p:cNvSpPr>
            <a:spLocks noGrp="1"/>
          </p:cNvSpPr>
          <p:nvPr>
            <p:ph sz="quarter" idx="14"/>
          </p:nvPr>
        </p:nvSpPr>
        <p:spPr>
          <a:xfrm>
            <a:off x="1069975" y="1463675"/>
            <a:ext cx="10052050" cy="4754563"/>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1E993171-6682-4BC9-9945-966126AB4B59}" type="datetime1">
              <a:rPr lang="en-US" smtClean="0"/>
              <a:t>5/26/2026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grpSp>
        <p:nvGrpSpPr>
          <p:cNvPr id="12" name="Group 11">
            <a:extLst>
              <a:ext uri="{FF2B5EF4-FFF2-40B4-BE49-F238E27FC236}">
                <a16:creationId xmlns:a16="http://schemas.microsoft.com/office/drawing/2014/main" id="{2D0433CD-47AD-50BF-BD73-0A8881E7799F}"/>
              </a:ext>
            </a:extLst>
          </p:cNvPr>
          <p:cNvGrpSpPr/>
          <p:nvPr/>
        </p:nvGrpSpPr>
        <p:grpSpPr>
          <a:xfrm>
            <a:off x="803185" y="0"/>
            <a:ext cx="10585629" cy="6858000"/>
            <a:chOff x="803185" y="0"/>
            <a:chExt cx="10585629" cy="6858000"/>
          </a:xfrm>
        </p:grpSpPr>
        <p:cxnSp>
          <p:nvCxnSpPr>
            <p:cNvPr id="13" name="Straight Connector 12">
              <a:extLst>
                <a:ext uri="{FF2B5EF4-FFF2-40B4-BE49-F238E27FC236}">
                  <a16:creationId xmlns:a16="http://schemas.microsoft.com/office/drawing/2014/main" id="{6F453102-CF88-5F5D-F01F-D55DFF9F821B}"/>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0331B85-F551-1D98-E249-E17615E9AA75}"/>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1728A5-B526-3330-7A6A-8E6E4F5AB128}"/>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C48EDDF-9CB1-4C44-B1E2-CC97C6F10B36}"/>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141746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3">
    <p:bg>
      <p:bgRef idx="1001">
        <a:schemeClr val="bg1"/>
      </p:bgRef>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89E9313-4D10-F4B7-8D91-79EDA5D77209}"/>
              </a:ext>
            </a:extLst>
          </p:cNvPr>
          <p:cNvSpPr>
            <a:spLocks noGrp="1"/>
          </p:cNvSpPr>
          <p:nvPr>
            <p:ph type="title"/>
          </p:nvPr>
        </p:nvSpPr>
        <p:spPr>
          <a:xfrm>
            <a:off x="1207004" y="1073329"/>
            <a:ext cx="7876287" cy="3592629"/>
          </a:xfrm>
        </p:spPr>
        <p:txBody>
          <a:bodyPr anchor="b">
            <a:normAutofit/>
          </a:bodyPr>
          <a:lstStyle>
            <a:lvl1pPr>
              <a:defRPr sz="7200"/>
            </a:lvl1pPr>
          </a:lstStyle>
          <a:p>
            <a:r>
              <a:rPr lang="en-US"/>
              <a:t>Click to edit Master 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10" name="Text Placeholder 12">
            <a:extLst>
              <a:ext uri="{FF2B5EF4-FFF2-40B4-BE49-F238E27FC236}">
                <a16:creationId xmlns:a16="http://schemas.microsoft.com/office/drawing/2014/main" id="{9CF64426-6D11-A40D-4E5E-20B779D81EA7}"/>
              </a:ext>
            </a:extLst>
          </p:cNvPr>
          <p:cNvSpPr>
            <a:spLocks noGrp="1"/>
          </p:cNvSpPr>
          <p:nvPr>
            <p:ph type="body" sz="quarter" idx="17"/>
          </p:nvPr>
        </p:nvSpPr>
        <p:spPr>
          <a:xfrm>
            <a:off x="1207007" y="4715111"/>
            <a:ext cx="7375466" cy="1014984"/>
          </a:xfrm>
        </p:spPr>
        <p:txBody>
          <a:bodyPr anchor="t">
            <a:normAutofit/>
          </a:bodyPr>
          <a:lstStyle>
            <a:lvl1pPr marL="0" indent="0">
              <a:buNone/>
              <a:defRPr sz="2000"/>
            </a:lvl1pPr>
          </a:lstStyle>
          <a:p>
            <a:pPr lvl="0"/>
            <a:r>
              <a:rPr lang="en-US"/>
              <a:t>Click to edit Master text styles</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53632C9C-9A8F-446B-8187-09132D1A46A0}" type="datetime1">
              <a:rPr lang="en-US" smtClean="0"/>
              <a:t>5/26/2026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grpSp>
        <p:nvGrpSpPr>
          <p:cNvPr id="12" name="Group 11">
            <a:extLst>
              <a:ext uri="{FF2B5EF4-FFF2-40B4-BE49-F238E27FC236}">
                <a16:creationId xmlns:a16="http://schemas.microsoft.com/office/drawing/2014/main" id="{54162085-B82B-D70C-0D7A-22C4D7233FBB}"/>
              </a:ext>
            </a:extLst>
          </p:cNvPr>
          <p:cNvGrpSpPr/>
          <p:nvPr userDrawn="1"/>
        </p:nvGrpSpPr>
        <p:grpSpPr>
          <a:xfrm>
            <a:off x="803185" y="0"/>
            <a:ext cx="10585629" cy="6858000"/>
            <a:chOff x="803185" y="0"/>
            <a:chExt cx="10585629" cy="6858000"/>
          </a:xfrm>
        </p:grpSpPr>
        <p:cxnSp>
          <p:nvCxnSpPr>
            <p:cNvPr id="13" name="Straight Connector 12">
              <a:extLst>
                <a:ext uri="{FF2B5EF4-FFF2-40B4-BE49-F238E27FC236}">
                  <a16:creationId xmlns:a16="http://schemas.microsoft.com/office/drawing/2014/main" id="{9B9AC621-2F3F-131D-52E8-A49842375418}"/>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3C01039-2702-D6CF-0CAF-7BDB73F16575}"/>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76C98EB-F220-E16C-9F07-94D78E1A08D0}"/>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F953B0C-5FF3-5CCF-848F-BB45DDA545A2}"/>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661504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295400" y="1005840"/>
            <a:ext cx="9601200" cy="2621154"/>
          </a:xfrm>
        </p:spPr>
        <p:txBody>
          <a:bodyPr anchor="b" anchorCtr="0">
            <a:normAutofit/>
          </a:bodyPr>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295400" y="3749039"/>
            <a:ext cx="9601200" cy="2103120"/>
          </a:xfrm>
        </p:spPr>
        <p:txBody>
          <a:bodyPr anchor="t" anchorCtr="0">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18C6F82F-1CA0-4CF2-91A1-388896177AD5}" type="datetime1">
              <a:rPr lang="en-US" smtClean="0"/>
              <a:t>5/26/2026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grpSp>
        <p:nvGrpSpPr>
          <p:cNvPr id="12" name="Group 11">
            <a:extLst>
              <a:ext uri="{FF2B5EF4-FFF2-40B4-BE49-F238E27FC236}">
                <a16:creationId xmlns:a16="http://schemas.microsoft.com/office/drawing/2014/main" id="{E52FAD7B-9B0A-857E-5CD0-3E3F44C18648}"/>
              </a:ext>
            </a:extLst>
          </p:cNvPr>
          <p:cNvGrpSpPr/>
          <p:nvPr userDrawn="1"/>
        </p:nvGrpSpPr>
        <p:grpSpPr>
          <a:xfrm>
            <a:off x="803185" y="0"/>
            <a:ext cx="10585629" cy="6858000"/>
            <a:chOff x="803185" y="0"/>
            <a:chExt cx="10585629" cy="6858000"/>
          </a:xfrm>
        </p:grpSpPr>
        <p:cxnSp>
          <p:nvCxnSpPr>
            <p:cNvPr id="13" name="Straight Connector 12">
              <a:extLst>
                <a:ext uri="{FF2B5EF4-FFF2-40B4-BE49-F238E27FC236}">
                  <a16:creationId xmlns:a16="http://schemas.microsoft.com/office/drawing/2014/main" id="{C00D7A0C-A4FC-D6C3-FB54-CEA8FB8E5330}"/>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4A9338F-57CD-1C5E-080E-1648C5C9F927}"/>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9DEB5BD-7064-53F1-55A5-85BC50666D0B}"/>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943BB38-B6FB-D943-9359-FE7ED3ABB291}"/>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2307315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theme" Target="../theme/theme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1066800" y="685800"/>
            <a:ext cx="10058400" cy="1132258"/>
          </a:xfrm>
          <a:prstGeom prst="rect">
            <a:avLst/>
          </a:prstGeom>
        </p:spPr>
        <p:txBody>
          <a:bodyPr vert="horz" lIns="91440" tIns="45720" rIns="91440" bIns="45720" rtlCol="0" anchor="t">
            <a:normAutofit/>
          </a:bodyPr>
          <a:lstStyle/>
          <a:p>
            <a:r>
              <a:rPr lang="en-US"/>
              <a:t>Click to edit Master title style</a:t>
            </a:r>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rot="16200000">
            <a:off x="-1005840" y="1525384"/>
            <a:ext cx="2805405" cy="365125"/>
          </a:xfrm>
          <a:prstGeom prst="rect">
            <a:avLst/>
          </a:prstGeom>
        </p:spPr>
        <p:txBody>
          <a:bodyPr vert="horz" lIns="91440" tIns="45720" rIns="91440" bIns="45720" rtlCol="0" anchor="ctr"/>
          <a:lstStyle>
            <a:lvl1pPr algn="r" rtl="0">
              <a:defRPr sz="900" b="0" i="0">
                <a:solidFill>
                  <a:schemeClr val="tx1"/>
                </a:solidFill>
                <a:latin typeface="+mn-lt"/>
              </a:defRPr>
            </a:lvl1pPr>
          </a:lstStyle>
          <a:p>
            <a:r>
              <a:rPr lang="en-US"/>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573385" y="6229552"/>
            <a:ext cx="429207" cy="365125"/>
          </a:xfrm>
          <a:prstGeom prst="rect">
            <a:avLst/>
          </a:prstGeom>
        </p:spPr>
        <p:txBody>
          <a:bodyPr vert="horz" lIns="91440" tIns="45720" rIns="91440" bIns="45720" rtlCol="0" anchor="ctr"/>
          <a:lstStyle>
            <a:lvl1pPr algn="ctr" rtl="0">
              <a:defRPr sz="900" b="0" i="0">
                <a:solidFill>
                  <a:schemeClr val="tx1"/>
                </a:solidFill>
                <a:latin typeface="+mn-lt"/>
              </a:defRPr>
            </a:lvl1pPr>
          </a:lstStyle>
          <a:p>
            <a:fld id="{CC057153-B650-4DEB-B370-79DDCFDCE934}" type="slidenum">
              <a:rPr lang="en-US" smtClean="0"/>
              <a:pPr/>
              <a:t>‹#›</a:t>
            </a:fld>
            <a:endParaRPr lang="en-US"/>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1066800" y="1920240"/>
            <a:ext cx="1005840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rot="5400000">
            <a:off x="10040831" y="4206240"/>
            <a:ext cx="3494314" cy="365125"/>
          </a:xfrm>
          <a:prstGeom prst="rect">
            <a:avLst/>
          </a:prstGeom>
        </p:spPr>
        <p:txBody>
          <a:bodyPr vert="horz" lIns="91440" tIns="45720" rIns="91440" bIns="45720" rtlCol="0" anchor="ctr"/>
          <a:lstStyle>
            <a:lvl1pPr algn="r" rtl="0">
              <a:defRPr sz="900" b="0" i="0">
                <a:solidFill>
                  <a:schemeClr val="tx1"/>
                </a:solidFill>
                <a:latin typeface="+mn-lt"/>
              </a:defRPr>
            </a:lvl1pPr>
          </a:lstStyle>
          <a:p>
            <a:fld id="{5D94B1B5-61D9-4408-A2B5-CA06F768CAB1}" type="datetime1">
              <a:rPr lang="en-US" smtClean="0"/>
              <a:t>5/26/2026</a:t>
            </a:fld>
            <a:endParaRPr lang="en-US"/>
          </a:p>
        </p:txBody>
      </p:sp>
      <p:sp>
        <p:nvSpPr>
          <p:cNvPr id="12" name="Freeform 11" hidden="1">
            <a:extLst>
              <a:ext uri="{FF2B5EF4-FFF2-40B4-BE49-F238E27FC236}">
                <a16:creationId xmlns:a16="http://schemas.microsoft.com/office/drawing/2014/main" id="{918C00E2-AFB8-E789-01F1-47EC64846D95}"/>
              </a:ext>
            </a:extLst>
          </p:cNvPr>
          <p:cNvSpPr/>
          <p:nvPr/>
        </p:nvSpPr>
        <p:spPr>
          <a:xfrm>
            <a:off x="812559" y="393189"/>
            <a:ext cx="10579798" cy="6071619"/>
          </a:xfrm>
          <a:custGeom>
            <a:avLst/>
            <a:gdLst>
              <a:gd name="connsiteX0" fmla="*/ 10186606 w 10579798"/>
              <a:gd name="connsiteY0" fmla="*/ 0 h 6071619"/>
              <a:gd name="connsiteX1" fmla="*/ 10579798 w 10579798"/>
              <a:gd name="connsiteY1" fmla="*/ 0 h 6071619"/>
              <a:gd name="connsiteX2" fmla="*/ 10579798 w 10579798"/>
              <a:gd name="connsiteY2" fmla="*/ 6071619 h 6071619"/>
              <a:gd name="connsiteX3" fmla="*/ 10186606 w 10579798"/>
              <a:gd name="connsiteY3" fmla="*/ 6071619 h 6071619"/>
              <a:gd name="connsiteX4" fmla="*/ 10186606 w 10579798"/>
              <a:gd name="connsiteY4" fmla="*/ 393194 h 6071619"/>
              <a:gd name="connsiteX5" fmla="*/ 393192 w 10579798"/>
              <a:gd name="connsiteY5" fmla="*/ 393194 h 6071619"/>
              <a:gd name="connsiteX6" fmla="*/ 393192 w 10579798"/>
              <a:gd name="connsiteY6" fmla="*/ 5870339 h 6071619"/>
              <a:gd name="connsiteX7" fmla="*/ 0 w 10579798"/>
              <a:gd name="connsiteY7" fmla="*/ 5870339 h 6071619"/>
              <a:gd name="connsiteX8" fmla="*/ 0 w 10579798"/>
              <a:gd name="connsiteY8" fmla="*/ 2 h 6071619"/>
              <a:gd name="connsiteX9" fmla="*/ 157401 w 10579798"/>
              <a:gd name="connsiteY9" fmla="*/ 2 h 6071619"/>
              <a:gd name="connsiteX10" fmla="*/ 393192 w 10579798"/>
              <a:gd name="connsiteY10" fmla="*/ 2 h 6071619"/>
              <a:gd name="connsiteX11" fmla="*/ 10186606 w 10579798"/>
              <a:gd name="connsiteY11" fmla="*/ 2 h 607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79798" h="6071619">
                <a:moveTo>
                  <a:pt x="10186606" y="0"/>
                </a:moveTo>
                <a:lnTo>
                  <a:pt x="10579798" y="0"/>
                </a:lnTo>
                <a:lnTo>
                  <a:pt x="10579798" y="6071619"/>
                </a:lnTo>
                <a:lnTo>
                  <a:pt x="10186606" y="6071619"/>
                </a:lnTo>
                <a:lnTo>
                  <a:pt x="10186606" y="393194"/>
                </a:lnTo>
                <a:lnTo>
                  <a:pt x="393192" y="393194"/>
                </a:lnTo>
                <a:lnTo>
                  <a:pt x="393192" y="5870339"/>
                </a:lnTo>
                <a:lnTo>
                  <a:pt x="0" y="5870339"/>
                </a:lnTo>
                <a:lnTo>
                  <a:pt x="0" y="2"/>
                </a:lnTo>
                <a:lnTo>
                  <a:pt x="157401" y="2"/>
                </a:lnTo>
                <a:lnTo>
                  <a:pt x="393192" y="2"/>
                </a:lnTo>
                <a:lnTo>
                  <a:pt x="10186606" y="2"/>
                </a:lnTo>
                <a:close/>
              </a:path>
            </a:pathLst>
          </a:custGeom>
          <a:solidFill>
            <a:schemeClr val="accent5">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hidden="1">
            <a:extLst>
              <a:ext uri="{FF2B5EF4-FFF2-40B4-BE49-F238E27FC236}">
                <a16:creationId xmlns:a16="http://schemas.microsoft.com/office/drawing/2014/main" id="{6A6CDCAD-B761-0A5F-55A7-CE79AB3802A7}"/>
              </a:ext>
            </a:extLst>
          </p:cNvPr>
          <p:cNvSpPr/>
          <p:nvPr userDrawn="1"/>
        </p:nvSpPr>
        <p:spPr>
          <a:xfrm>
            <a:off x="812559" y="393189"/>
            <a:ext cx="10579798" cy="6071619"/>
          </a:xfrm>
          <a:custGeom>
            <a:avLst/>
            <a:gdLst>
              <a:gd name="connsiteX0" fmla="*/ 10186606 w 10579798"/>
              <a:gd name="connsiteY0" fmla="*/ 0 h 6071619"/>
              <a:gd name="connsiteX1" fmla="*/ 10579798 w 10579798"/>
              <a:gd name="connsiteY1" fmla="*/ 0 h 6071619"/>
              <a:gd name="connsiteX2" fmla="*/ 10579798 w 10579798"/>
              <a:gd name="connsiteY2" fmla="*/ 6071619 h 6071619"/>
              <a:gd name="connsiteX3" fmla="*/ 10186606 w 10579798"/>
              <a:gd name="connsiteY3" fmla="*/ 6071619 h 6071619"/>
              <a:gd name="connsiteX4" fmla="*/ 10186606 w 10579798"/>
              <a:gd name="connsiteY4" fmla="*/ 393194 h 6071619"/>
              <a:gd name="connsiteX5" fmla="*/ 393192 w 10579798"/>
              <a:gd name="connsiteY5" fmla="*/ 393194 h 6071619"/>
              <a:gd name="connsiteX6" fmla="*/ 393192 w 10579798"/>
              <a:gd name="connsiteY6" fmla="*/ 5870339 h 6071619"/>
              <a:gd name="connsiteX7" fmla="*/ 0 w 10579798"/>
              <a:gd name="connsiteY7" fmla="*/ 5870339 h 6071619"/>
              <a:gd name="connsiteX8" fmla="*/ 0 w 10579798"/>
              <a:gd name="connsiteY8" fmla="*/ 2 h 6071619"/>
              <a:gd name="connsiteX9" fmla="*/ 157401 w 10579798"/>
              <a:gd name="connsiteY9" fmla="*/ 2 h 6071619"/>
              <a:gd name="connsiteX10" fmla="*/ 393192 w 10579798"/>
              <a:gd name="connsiteY10" fmla="*/ 2 h 6071619"/>
              <a:gd name="connsiteX11" fmla="*/ 10186606 w 10579798"/>
              <a:gd name="connsiteY11" fmla="*/ 2 h 607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79798" h="6071619">
                <a:moveTo>
                  <a:pt x="10186606" y="0"/>
                </a:moveTo>
                <a:lnTo>
                  <a:pt x="10579798" y="0"/>
                </a:lnTo>
                <a:lnTo>
                  <a:pt x="10579798" y="6071619"/>
                </a:lnTo>
                <a:lnTo>
                  <a:pt x="10186606" y="6071619"/>
                </a:lnTo>
                <a:lnTo>
                  <a:pt x="10186606" y="393194"/>
                </a:lnTo>
                <a:lnTo>
                  <a:pt x="393192" y="393194"/>
                </a:lnTo>
                <a:lnTo>
                  <a:pt x="393192" y="5870339"/>
                </a:lnTo>
                <a:lnTo>
                  <a:pt x="0" y="5870339"/>
                </a:lnTo>
                <a:lnTo>
                  <a:pt x="0" y="2"/>
                </a:lnTo>
                <a:lnTo>
                  <a:pt x="157401" y="2"/>
                </a:lnTo>
                <a:lnTo>
                  <a:pt x="393192" y="2"/>
                </a:lnTo>
                <a:lnTo>
                  <a:pt x="10186606" y="2"/>
                </a:lnTo>
                <a:close/>
              </a:path>
            </a:pathLst>
          </a:custGeom>
          <a:solidFill>
            <a:schemeClr val="accent5">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1022612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897" r:id="rId59"/>
  </p:sldLayoutIdLst>
  <p:hf hdr="0" dt="0"/>
  <p:txStyles>
    <p:titleStyle>
      <a:lvl1pPr algn="l" defTabSz="914400" rtl="0" eaLnBrk="1" latinLnBrk="0" hangingPunct="1">
        <a:lnSpc>
          <a:spcPct val="100000"/>
        </a:lnSpc>
        <a:spcBef>
          <a:spcPct val="0"/>
        </a:spcBef>
        <a:buNone/>
        <a:defRPr sz="4000" b="0" i="0" kern="1200" cap="all" baseline="0">
          <a:solidFill>
            <a:schemeClr val="tx1"/>
          </a:solidFill>
          <a:latin typeface="+mj-lt"/>
          <a:ea typeface="+mj-ea"/>
          <a:cs typeface="+mj-cs"/>
        </a:defRPr>
      </a:lvl1pPr>
    </p:titleStyle>
    <p:bodyStyle>
      <a:lvl1pPr marL="285750" indent="-285750" algn="l" defTabSz="914400" rtl="0" eaLnBrk="1" latinLnBrk="0" hangingPunct="1">
        <a:lnSpc>
          <a:spcPct val="100000"/>
        </a:lnSpc>
        <a:spcBef>
          <a:spcPts val="1000"/>
        </a:spcBef>
        <a:buFont typeface="Arial" panose="020B0604020202020204" pitchFamily="34" charset="0"/>
        <a:buChar char="•"/>
        <a:defRPr sz="1800" b="0" i="0" kern="1200">
          <a:solidFill>
            <a:schemeClr val="tx1"/>
          </a:solidFill>
          <a:latin typeface="+mn-lt"/>
          <a:ea typeface="+mn-ea"/>
          <a:cs typeface="+mn-cs"/>
        </a:defRPr>
      </a:lvl1pPr>
      <a:lvl2pPr marL="514350" indent="-28575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mn-lt"/>
          <a:ea typeface="+mn-ea"/>
          <a:cs typeface="+mn-cs"/>
        </a:defRPr>
      </a:lvl2pPr>
      <a:lvl3pPr marL="742950" indent="-28575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971550" indent="-28575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1200150" indent="-28575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261872" y="294198"/>
            <a:ext cx="9692640" cy="1397124"/>
          </a:xfrm>
          <a:prstGeom prst="rect">
            <a:avLst/>
          </a:prstGeom>
        </p:spPr>
        <p:txBody>
          <a:bodyPr vert="horz" lIns="91440" tIns="27432"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accent1">
                    <a:lumMod val="40000"/>
                    <a:lumOff val="60000"/>
                  </a:schemeClr>
                </a:solidFill>
              </a:defRPr>
            </a:lvl1pPr>
          </a:lstStyle>
          <a:p>
            <a:fld id="{5D94B1B5-61D9-4408-A2B5-CA06F768CAB1}" type="datetime1">
              <a:rPr lang="en-US" smtClean="0"/>
              <a:t>5/26/2026</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accent1">
                    <a:lumMod val="40000"/>
                    <a:lumOff val="60000"/>
                  </a:schemeClr>
                </a:solidFill>
              </a:defRPr>
            </a:lvl1pPr>
          </a:lstStyle>
          <a:p>
            <a:r>
              <a:rPr lang="en-US"/>
              <a:t>SAMPLE FOOTER TEXT</a:t>
            </a:r>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accent1">
                    <a:lumMod val="60000"/>
                    <a:lumOff val="40000"/>
                  </a:schemeClr>
                </a:solidFill>
                <a:latin typeface="+mj-lt"/>
              </a:defRPr>
            </a:lvl1pPr>
          </a:lstStyle>
          <a:p>
            <a:fld id="{CC057153-B650-4DEB-B370-79DDCFDCE934}" type="slidenum">
              <a:rPr lang="en-US" smtClean="0"/>
              <a:pPr/>
              <a:t>‹#›</a:t>
            </a:fld>
            <a:endParaRPr lang="en-US"/>
          </a:p>
        </p:txBody>
      </p:sp>
      <p:sp>
        <p:nvSpPr>
          <p:cNvPr id="8" name="Freeform 6" hidden="1">
            <a:extLst>
              <a:ext uri="{FF2B5EF4-FFF2-40B4-BE49-F238E27FC236}">
                <a16:creationId xmlns:a16="http://schemas.microsoft.com/office/drawing/2014/main" id="{06CCD4DA-0E5A-3597-08EE-50DA124CA10C}"/>
              </a:ext>
            </a:extLst>
          </p:cNvPr>
          <p:cNvSpPr/>
          <p:nvPr userDrawn="1"/>
        </p:nvSpPr>
        <p:spPr>
          <a:xfrm>
            <a:off x="812559" y="393189"/>
            <a:ext cx="10579798" cy="6071619"/>
          </a:xfrm>
          <a:custGeom>
            <a:avLst/>
            <a:gdLst>
              <a:gd name="connsiteX0" fmla="*/ 10186606 w 10579798"/>
              <a:gd name="connsiteY0" fmla="*/ 0 h 6071619"/>
              <a:gd name="connsiteX1" fmla="*/ 10579798 w 10579798"/>
              <a:gd name="connsiteY1" fmla="*/ 0 h 6071619"/>
              <a:gd name="connsiteX2" fmla="*/ 10579798 w 10579798"/>
              <a:gd name="connsiteY2" fmla="*/ 6071619 h 6071619"/>
              <a:gd name="connsiteX3" fmla="*/ 10186606 w 10579798"/>
              <a:gd name="connsiteY3" fmla="*/ 6071619 h 6071619"/>
              <a:gd name="connsiteX4" fmla="*/ 10186606 w 10579798"/>
              <a:gd name="connsiteY4" fmla="*/ 393194 h 6071619"/>
              <a:gd name="connsiteX5" fmla="*/ 393192 w 10579798"/>
              <a:gd name="connsiteY5" fmla="*/ 393194 h 6071619"/>
              <a:gd name="connsiteX6" fmla="*/ 393192 w 10579798"/>
              <a:gd name="connsiteY6" fmla="*/ 5870339 h 6071619"/>
              <a:gd name="connsiteX7" fmla="*/ 0 w 10579798"/>
              <a:gd name="connsiteY7" fmla="*/ 5870339 h 6071619"/>
              <a:gd name="connsiteX8" fmla="*/ 0 w 10579798"/>
              <a:gd name="connsiteY8" fmla="*/ 2 h 6071619"/>
              <a:gd name="connsiteX9" fmla="*/ 157401 w 10579798"/>
              <a:gd name="connsiteY9" fmla="*/ 2 h 6071619"/>
              <a:gd name="connsiteX10" fmla="*/ 393192 w 10579798"/>
              <a:gd name="connsiteY10" fmla="*/ 2 h 6071619"/>
              <a:gd name="connsiteX11" fmla="*/ 10186606 w 10579798"/>
              <a:gd name="connsiteY11" fmla="*/ 2 h 607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79798" h="6071619">
                <a:moveTo>
                  <a:pt x="10186606" y="0"/>
                </a:moveTo>
                <a:lnTo>
                  <a:pt x="10579798" y="0"/>
                </a:lnTo>
                <a:lnTo>
                  <a:pt x="10579798" y="6071619"/>
                </a:lnTo>
                <a:lnTo>
                  <a:pt x="10186606" y="6071619"/>
                </a:lnTo>
                <a:lnTo>
                  <a:pt x="10186606" y="393194"/>
                </a:lnTo>
                <a:lnTo>
                  <a:pt x="393192" y="393194"/>
                </a:lnTo>
                <a:lnTo>
                  <a:pt x="393192" y="5870339"/>
                </a:lnTo>
                <a:lnTo>
                  <a:pt x="0" y="5870339"/>
                </a:lnTo>
                <a:lnTo>
                  <a:pt x="0" y="2"/>
                </a:lnTo>
                <a:lnTo>
                  <a:pt x="157401" y="2"/>
                </a:lnTo>
                <a:lnTo>
                  <a:pt x="393192" y="2"/>
                </a:lnTo>
                <a:lnTo>
                  <a:pt x="10186606" y="2"/>
                </a:lnTo>
                <a:close/>
              </a:path>
            </a:pathLst>
          </a:custGeom>
          <a:solidFill>
            <a:schemeClr val="accent5">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43086456"/>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 id="2147483938" r:id="rId19"/>
    <p:sldLayoutId id="2147483939" r:id="rId20"/>
  </p:sldLayoutIdLst>
  <p:hf hdr="0" dt="0"/>
  <p:txStyles>
    <p:title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7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6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7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72.xml"/><Relationship Id="rId4" Type="http://schemas.microsoft.com/office/2007/relationships/hdphoto" Target="../media/hdphoto8.wdp"/></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EBB507A-4CD7-4FB2-A45B-AA83624A2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7ED360F3-9486-4724-8EB2-20E3BF28B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5" name="Rectangle 14">
            <a:extLst>
              <a:ext uri="{FF2B5EF4-FFF2-40B4-BE49-F238E27FC236}">
                <a16:creationId xmlns:a16="http://schemas.microsoft.com/office/drawing/2014/main" id="{0A092B66-B8D8-4000-87FE-F56323AB9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Firefighters in uniform">
            <a:extLst>
              <a:ext uri="{FF2B5EF4-FFF2-40B4-BE49-F238E27FC236}">
                <a16:creationId xmlns:a16="http://schemas.microsoft.com/office/drawing/2014/main" id="{BA705B52-4C3E-4C30-8DC4-5C7A9B727464}"/>
              </a:ext>
            </a:extLst>
          </p:cNvPr>
          <p:cNvPicPr>
            <a:picLocks noChangeAspect="1"/>
          </p:cNvPicPr>
          <p:nvPr/>
        </p:nvPicPr>
        <p:blipFill>
          <a:blip r:embed="rId3">
            <a:alphaModFix amt="40000"/>
          </a:blip>
          <a:srcRect t="15730"/>
          <a:stretch>
            <a:fillRect/>
          </a:stretch>
        </p:blipFill>
        <p:spPr>
          <a:xfrm>
            <a:off x="-15240" y="-2"/>
            <a:ext cx="12192000" cy="6858000"/>
          </a:xfrm>
          <a:prstGeom prst="rect">
            <a:avLst/>
          </a:prstGeom>
        </p:spPr>
      </p:pic>
      <p:sp>
        <p:nvSpPr>
          <p:cNvPr id="2" name="Title 1">
            <a:extLst>
              <a:ext uri="{FF2B5EF4-FFF2-40B4-BE49-F238E27FC236}">
                <a16:creationId xmlns:a16="http://schemas.microsoft.com/office/drawing/2014/main" id="{D47FD551-E409-3D62-A914-B8B1BC2FDC9F}"/>
              </a:ext>
            </a:extLst>
          </p:cNvPr>
          <p:cNvSpPr>
            <a:spLocks noGrp="1"/>
          </p:cNvSpPr>
          <p:nvPr>
            <p:ph type="title"/>
          </p:nvPr>
        </p:nvSpPr>
        <p:spPr>
          <a:xfrm>
            <a:off x="1261872" y="1528978"/>
            <a:ext cx="9418320" cy="4041648"/>
          </a:xfrm>
        </p:spPr>
        <p:txBody>
          <a:bodyPr vert="horz" lIns="91440" tIns="27432" rIns="91440" bIns="45720" rtlCol="0" anchor="b">
            <a:normAutofit/>
          </a:bodyPr>
          <a:lstStyle/>
          <a:p>
            <a:pPr>
              <a:lnSpc>
                <a:spcPct val="85000"/>
              </a:lnSpc>
            </a:pPr>
            <a:r>
              <a:rPr lang="en-US" sz="2400" dirty="0">
                <a:solidFill>
                  <a:schemeClr val="tx1"/>
                </a:solidFill>
              </a:rPr>
              <a:t>Coventry Municipal Fire Commission: </a:t>
            </a:r>
            <a:br>
              <a:rPr lang="en-US" sz="2400" dirty="0">
                <a:solidFill>
                  <a:schemeClr val="tx1"/>
                </a:solidFill>
              </a:rPr>
            </a:br>
            <a:r>
              <a:rPr lang="en-US" sz="2400" dirty="0">
                <a:solidFill>
                  <a:schemeClr val="tx1"/>
                </a:solidFill>
              </a:rPr>
              <a:t>Municipal Department Analysis and Recommendation</a:t>
            </a:r>
          </a:p>
        </p:txBody>
      </p:sp>
      <p:sp>
        <p:nvSpPr>
          <p:cNvPr id="3" name="Subtitle 2">
            <a:extLst>
              <a:ext uri="{FF2B5EF4-FFF2-40B4-BE49-F238E27FC236}">
                <a16:creationId xmlns:a16="http://schemas.microsoft.com/office/drawing/2014/main" id="{5039278F-B543-9806-D33C-2394ECA1BA3C}"/>
              </a:ext>
            </a:extLst>
          </p:cNvPr>
          <p:cNvSpPr>
            <a:spLocks noGrp="1"/>
          </p:cNvSpPr>
          <p:nvPr>
            <p:ph type="body" sz="quarter" idx="17"/>
          </p:nvPr>
        </p:nvSpPr>
        <p:spPr>
          <a:xfrm>
            <a:off x="1261872" y="5551372"/>
            <a:ext cx="9418320" cy="531796"/>
          </a:xfrm>
        </p:spPr>
        <p:txBody>
          <a:bodyPr vert="horz" lIns="91440" tIns="45720" rIns="91440" bIns="45720" rtlCol="0">
            <a:normAutofit/>
          </a:bodyPr>
          <a:lstStyle/>
          <a:p>
            <a:r>
              <a:rPr lang="en-US" sz="2200" spc="30" dirty="0">
                <a:solidFill>
                  <a:schemeClr val="tx1">
                    <a:lumMod val="85000"/>
                  </a:schemeClr>
                </a:solidFill>
              </a:rPr>
              <a:t>Key Findings for the Town Council</a:t>
            </a:r>
          </a:p>
        </p:txBody>
      </p:sp>
      <p:sp>
        <p:nvSpPr>
          <p:cNvPr id="17" name="Rectangle 16">
            <a:extLst>
              <a:ext uri="{FF2B5EF4-FFF2-40B4-BE49-F238E27FC236}">
                <a16:creationId xmlns:a16="http://schemas.microsoft.com/office/drawing/2014/main" id="{53940328-7E54-4CF2-9802-567DE993A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bg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Slide Number Placeholder 4">
            <a:extLst>
              <a:ext uri="{FF2B5EF4-FFF2-40B4-BE49-F238E27FC236}">
                <a16:creationId xmlns:a16="http://schemas.microsoft.com/office/drawing/2014/main" id="{BD14690A-A291-24E0-09C8-757386A8746B}"/>
              </a:ext>
            </a:extLst>
          </p:cNvPr>
          <p:cNvSpPr>
            <a:spLocks noGrp="1"/>
          </p:cNvSpPr>
          <p:nvPr>
            <p:ph type="sldNum" sz="quarter" idx="16"/>
          </p:nvPr>
        </p:nvSpPr>
        <p:spPr>
          <a:xfrm>
            <a:off x="11292840" y="6172200"/>
            <a:ext cx="914400" cy="593725"/>
          </a:xfrm>
        </p:spPr>
        <p:txBody>
          <a:bodyPr vert="horz" lIns="45720" tIns="45720" rIns="45720" bIns="45720" rtlCol="0" anchor="ctr">
            <a:normAutofit/>
          </a:bodyPr>
          <a:lstStyle/>
          <a:p>
            <a:pPr>
              <a:lnSpc>
                <a:spcPct val="90000"/>
              </a:lnSpc>
              <a:spcAft>
                <a:spcPts val="600"/>
              </a:spcAft>
            </a:pPr>
            <a:fld id="{CC057153-B650-4DEB-B370-79DDCFDCE934}" type="slidenum">
              <a:rPr lang="en-US">
                <a:solidFill>
                  <a:schemeClr val="tx1">
                    <a:alpha val="90000"/>
                  </a:schemeClr>
                </a:solidFill>
              </a:rPr>
              <a:pPr>
                <a:lnSpc>
                  <a:spcPct val="90000"/>
                </a:lnSpc>
                <a:spcAft>
                  <a:spcPts val="600"/>
                </a:spcAft>
              </a:pPr>
              <a:t>1</a:t>
            </a:fld>
            <a:endParaRPr lang="en-US">
              <a:solidFill>
                <a:schemeClr val="tx1">
                  <a:alpha val="90000"/>
                </a:schemeClr>
              </a:solidFill>
            </a:endParaRPr>
          </a:p>
        </p:txBody>
      </p:sp>
    </p:spTree>
    <p:extLst>
      <p:ext uri="{BB962C8B-B14F-4D97-AF65-F5344CB8AC3E}">
        <p14:creationId xmlns:p14="http://schemas.microsoft.com/office/powerpoint/2010/main" val="214735059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50"/>
                                  </p:stCondLst>
                                  <p:iterate>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EBB507A-4CD7-4FB2-A45B-AA83624A2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27CB19DE-D478-4EF9-A63B-D47EC43BA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833C5DD2-2A8A-A269-8813-BC1FD010E7FA}"/>
              </a:ext>
            </a:extLst>
          </p:cNvPr>
          <p:cNvPicPr>
            <a:picLocks noChangeAspect="1"/>
          </p:cNvPicPr>
          <p:nvPr/>
        </p:nvPicPr>
        <p:blipFill>
          <a:blip r:embed="rId2"/>
          <a:srcRect r="252" b="-1"/>
          <a:stretch>
            <a:fillRect/>
          </a:stretch>
        </p:blipFill>
        <p:spPr>
          <a:xfrm>
            <a:off x="20" y="10"/>
            <a:ext cx="12191980" cy="6857990"/>
          </a:xfrm>
          <a:prstGeom prst="rect">
            <a:avLst/>
          </a:prstGeom>
        </p:spPr>
      </p:pic>
      <p:sp>
        <p:nvSpPr>
          <p:cNvPr id="29" name="Rectangle 28">
            <a:extLst>
              <a:ext uri="{FF2B5EF4-FFF2-40B4-BE49-F238E27FC236}">
                <a16:creationId xmlns:a16="http://schemas.microsoft.com/office/drawing/2014/main" id="{EC4B4171-0843-4DDE-B758-07EB1C323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0" name="Rectangle 29">
            <a:extLst>
              <a:ext uri="{FF2B5EF4-FFF2-40B4-BE49-F238E27FC236}">
                <a16:creationId xmlns:a16="http://schemas.microsoft.com/office/drawing/2014/main" id="{4905EC63-0558-4691-A232-E63FDB30EC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37169" cy="685800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B1EA4D26-5ECD-4787-44C9-28B8A5604961}"/>
              </a:ext>
            </a:extLst>
          </p:cNvPr>
          <p:cNvSpPr>
            <a:spLocks noGrp="1"/>
          </p:cNvSpPr>
          <p:nvPr>
            <p:ph type="title"/>
          </p:nvPr>
        </p:nvSpPr>
        <p:spPr>
          <a:xfrm>
            <a:off x="4050890" y="365758"/>
            <a:ext cx="5677902" cy="1828800"/>
          </a:xfrm>
        </p:spPr>
        <p:txBody>
          <a:bodyPr vert="horz" lIns="91440" tIns="27432" rIns="91440" bIns="45720" rtlCol="0" anchor="b">
            <a:normAutofit/>
          </a:bodyPr>
          <a:lstStyle/>
          <a:p>
            <a:r>
              <a:rPr lang="en-US" sz="4400" dirty="0">
                <a:solidFill>
                  <a:schemeClr val="accent1"/>
                </a:solidFill>
              </a:rPr>
              <a:t>Current District Model Core Issues</a:t>
            </a:r>
          </a:p>
        </p:txBody>
      </p:sp>
      <p:sp>
        <p:nvSpPr>
          <p:cNvPr id="26" name="Rectangle 25">
            <a:extLst>
              <a:ext uri="{FF2B5EF4-FFF2-40B4-BE49-F238E27FC236}">
                <a16:creationId xmlns:a16="http://schemas.microsoft.com/office/drawing/2014/main" id="{BA3E2951-F9B8-49D7-9FCE-91545B53F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1" y="0"/>
            <a:ext cx="457200" cy="6858000"/>
          </a:xfrm>
          <a:prstGeom prst="rect">
            <a:avLst/>
          </a:prstGeom>
          <a:solidFill>
            <a:schemeClr val="tx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Content Placeholder 3">
            <a:extLst>
              <a:ext uri="{FF2B5EF4-FFF2-40B4-BE49-F238E27FC236}">
                <a16:creationId xmlns:a16="http://schemas.microsoft.com/office/drawing/2014/main" id="{8BA126FB-8E97-85CD-3373-4C36B2545571}"/>
              </a:ext>
            </a:extLst>
          </p:cNvPr>
          <p:cNvSpPr>
            <a:spLocks noGrp="1"/>
          </p:cNvSpPr>
          <p:nvPr>
            <p:ph sz="quarter" idx="14"/>
          </p:nvPr>
        </p:nvSpPr>
        <p:spPr>
          <a:xfrm>
            <a:off x="4050889" y="2653709"/>
            <a:ext cx="6784259" cy="3875087"/>
          </a:xfrm>
        </p:spPr>
        <p:txBody>
          <a:bodyPr vert="horz" lIns="91440" tIns="45720" rIns="91440" bIns="45720" rtlCol="0">
            <a:normAutofit/>
          </a:bodyPr>
          <a:lstStyle/>
          <a:p>
            <a:pPr marL="0" indent="-182880">
              <a:buNone/>
            </a:pPr>
            <a:r>
              <a:rPr lang="en-US" b="1" dirty="0">
                <a:solidFill>
                  <a:schemeClr val="tx1">
                    <a:lumMod val="65000"/>
                    <a:lumOff val="35000"/>
                  </a:schemeClr>
                </a:solidFill>
              </a:rPr>
              <a:t>In Summary, the outdated district model is no longer sustainable</a:t>
            </a:r>
          </a:p>
          <a:p>
            <a:pPr marL="0" indent="-182880">
              <a:buNone/>
            </a:pPr>
            <a:endParaRPr lang="en-US" b="1" dirty="0">
              <a:solidFill>
                <a:schemeClr val="tx1">
                  <a:lumMod val="65000"/>
                  <a:lumOff val="35000"/>
                </a:schemeClr>
              </a:solidFill>
            </a:endParaRPr>
          </a:p>
          <a:p>
            <a:pPr marL="0" indent="-182880">
              <a:buNone/>
            </a:pPr>
            <a:r>
              <a:rPr lang="en-US" dirty="0">
                <a:solidFill>
                  <a:schemeClr val="tx1">
                    <a:lumMod val="65000"/>
                    <a:lumOff val="35000"/>
                  </a:schemeClr>
                </a:solidFill>
              </a:rPr>
              <a:t>It drives:</a:t>
            </a:r>
          </a:p>
          <a:p>
            <a:pPr indent="-182880"/>
            <a:r>
              <a:rPr lang="en-US" dirty="0">
                <a:solidFill>
                  <a:schemeClr val="tx1">
                    <a:lumMod val="65000"/>
                    <a:lumOff val="35000"/>
                  </a:schemeClr>
                </a:solidFill>
              </a:rPr>
              <a:t>Financial volatility</a:t>
            </a:r>
          </a:p>
          <a:p>
            <a:pPr indent="-182880"/>
            <a:r>
              <a:rPr lang="en-US" dirty="0">
                <a:solidFill>
                  <a:schemeClr val="tx1">
                    <a:lumMod val="65000"/>
                    <a:lumOff val="35000"/>
                  </a:schemeClr>
                </a:solidFill>
              </a:rPr>
              <a:t>Staffing instability</a:t>
            </a:r>
          </a:p>
          <a:p>
            <a:pPr indent="-182880"/>
            <a:r>
              <a:rPr lang="en-US" dirty="0">
                <a:solidFill>
                  <a:schemeClr val="tx1">
                    <a:lumMod val="65000"/>
                    <a:lumOff val="35000"/>
                  </a:schemeClr>
                </a:solidFill>
              </a:rPr>
              <a:t>Inefficient operations</a:t>
            </a:r>
          </a:p>
          <a:p>
            <a:pPr indent="-182880"/>
            <a:r>
              <a:rPr lang="en-US" dirty="0">
                <a:solidFill>
                  <a:schemeClr val="tx1">
                    <a:lumMod val="65000"/>
                    <a:lumOff val="35000"/>
                  </a:schemeClr>
                </a:solidFill>
              </a:rPr>
              <a:t>Unequal and sometimes unsafe service delivery</a:t>
            </a:r>
          </a:p>
        </p:txBody>
      </p:sp>
      <p:sp>
        <p:nvSpPr>
          <p:cNvPr id="6" name="Slide Number Placeholder 5">
            <a:extLst>
              <a:ext uri="{FF2B5EF4-FFF2-40B4-BE49-F238E27FC236}">
                <a16:creationId xmlns:a16="http://schemas.microsoft.com/office/drawing/2014/main" id="{D3F78701-46B5-AFC4-A161-B81F1D1861F1}"/>
              </a:ext>
            </a:extLst>
          </p:cNvPr>
          <p:cNvSpPr>
            <a:spLocks noGrp="1"/>
          </p:cNvSpPr>
          <p:nvPr>
            <p:ph type="sldNum" sz="quarter" idx="17"/>
          </p:nvPr>
        </p:nvSpPr>
        <p:spPr>
          <a:xfrm>
            <a:off x="11292840" y="6172200"/>
            <a:ext cx="914400" cy="593725"/>
          </a:xfrm>
        </p:spPr>
        <p:txBody>
          <a:bodyPr vert="horz" lIns="45720" tIns="45720" rIns="45720" bIns="45720" rtlCol="0" anchor="ctr">
            <a:normAutofit/>
          </a:bodyPr>
          <a:lstStyle/>
          <a:p>
            <a:pPr>
              <a:lnSpc>
                <a:spcPct val="90000"/>
              </a:lnSpc>
              <a:spcAft>
                <a:spcPts val="600"/>
              </a:spcAft>
            </a:pPr>
            <a:fld id="{CC057153-B650-4DEB-B370-79DDCFDCE934}" type="slidenum">
              <a:rPr lang="en-US" smtClean="0">
                <a:solidFill>
                  <a:schemeClr val="accent1">
                    <a:lumMod val="60000"/>
                    <a:lumOff val="40000"/>
                  </a:schemeClr>
                </a:solidFill>
              </a:rPr>
              <a:pPr>
                <a:lnSpc>
                  <a:spcPct val="90000"/>
                </a:lnSpc>
                <a:spcAft>
                  <a:spcPts val="600"/>
                </a:spcAft>
              </a:pPr>
              <a:t>10</a:t>
            </a:fld>
            <a:endParaRPr lang="en-US">
              <a:solidFill>
                <a:schemeClr val="accent1">
                  <a:lumMod val="60000"/>
                  <a:lumOff val="40000"/>
                </a:schemeClr>
              </a:solidFill>
            </a:endParaRPr>
          </a:p>
        </p:txBody>
      </p:sp>
    </p:spTree>
    <p:extLst>
      <p:ext uri="{BB962C8B-B14F-4D97-AF65-F5344CB8AC3E}">
        <p14:creationId xmlns:p14="http://schemas.microsoft.com/office/powerpoint/2010/main" val="372264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9EBB507A-4CD7-4FB2-A45B-AA83624A2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6" name="Rectangle 45">
            <a:extLst>
              <a:ext uri="{FF2B5EF4-FFF2-40B4-BE49-F238E27FC236}">
                <a16:creationId xmlns:a16="http://schemas.microsoft.com/office/drawing/2014/main" id="{7ED360F3-9486-4724-8EB2-20E3BF28B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48" name="Rectangle 47">
            <a:extLst>
              <a:ext uri="{FF2B5EF4-FFF2-40B4-BE49-F238E27FC236}">
                <a16:creationId xmlns:a16="http://schemas.microsoft.com/office/drawing/2014/main" id="{0A092B66-B8D8-4000-87FE-F56323AB9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D34D3AC-88C3-4787-9A0A-641878409F82}"/>
              </a:ext>
            </a:extLst>
          </p:cNvPr>
          <p:cNvPicPr>
            <a:picLocks noChangeAspect="1"/>
          </p:cNvPicPr>
          <p:nvPr/>
        </p:nvPicPr>
        <p:blipFill>
          <a:blip r:embed="rId3">
            <a:alphaModFix amt="40000"/>
          </a:blip>
          <a:srcRect t="8168" b="11761"/>
          <a:stretch>
            <a:fillRect/>
          </a:stretch>
        </p:blipFill>
        <p:spPr>
          <a:xfrm>
            <a:off x="-15240" y="-2"/>
            <a:ext cx="12192000" cy="6858000"/>
          </a:xfrm>
          <a:prstGeom prst="rect">
            <a:avLst/>
          </a:prstGeom>
        </p:spPr>
      </p:pic>
      <p:sp>
        <p:nvSpPr>
          <p:cNvPr id="2" name="Title 1">
            <a:extLst>
              <a:ext uri="{FF2B5EF4-FFF2-40B4-BE49-F238E27FC236}">
                <a16:creationId xmlns:a16="http://schemas.microsoft.com/office/drawing/2014/main" id="{9756C862-B6F7-D805-1AE2-9C1081FB3680}"/>
              </a:ext>
            </a:extLst>
          </p:cNvPr>
          <p:cNvSpPr>
            <a:spLocks noGrp="1"/>
          </p:cNvSpPr>
          <p:nvPr>
            <p:ph type="title"/>
          </p:nvPr>
        </p:nvSpPr>
        <p:spPr>
          <a:xfrm>
            <a:off x="1192540" y="2130552"/>
            <a:ext cx="9364959" cy="4041648"/>
          </a:xfrm>
        </p:spPr>
        <p:txBody>
          <a:bodyPr vert="horz" lIns="91440" tIns="27432" rIns="91440" bIns="45720" rtlCol="0" anchor="b">
            <a:normAutofit fontScale="90000"/>
          </a:bodyPr>
          <a:lstStyle/>
          <a:p>
            <a:pPr>
              <a:lnSpc>
                <a:spcPct val="85000"/>
              </a:lnSpc>
            </a:pPr>
            <a:r>
              <a:rPr lang="en-US" sz="7200" dirty="0"/>
              <a:t>Current District Finances </a:t>
            </a:r>
            <a:br>
              <a:rPr lang="en-US" sz="7200" dirty="0"/>
            </a:br>
            <a:r>
              <a:rPr lang="en-US" sz="7200" dirty="0"/>
              <a:t>vs </a:t>
            </a:r>
            <a:br>
              <a:rPr lang="en-US" sz="7200" dirty="0"/>
            </a:br>
            <a:r>
              <a:rPr lang="en-US" sz="7200" dirty="0"/>
              <a:t>Proposed Municipal Budget</a:t>
            </a:r>
          </a:p>
        </p:txBody>
      </p:sp>
      <p:sp>
        <p:nvSpPr>
          <p:cNvPr id="50" name="Rectangle 49">
            <a:extLst>
              <a:ext uri="{FF2B5EF4-FFF2-40B4-BE49-F238E27FC236}">
                <a16:creationId xmlns:a16="http://schemas.microsoft.com/office/drawing/2014/main" id="{53940328-7E54-4CF2-9802-567DE993A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bg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Slide Number Placeholder 5">
            <a:extLst>
              <a:ext uri="{FF2B5EF4-FFF2-40B4-BE49-F238E27FC236}">
                <a16:creationId xmlns:a16="http://schemas.microsoft.com/office/drawing/2014/main" id="{C8A8B0A2-6083-052B-7C1B-37D3AE29D01B}"/>
              </a:ext>
            </a:extLst>
          </p:cNvPr>
          <p:cNvSpPr>
            <a:spLocks noGrp="1"/>
          </p:cNvSpPr>
          <p:nvPr>
            <p:ph type="sldNum" sz="quarter" idx="12"/>
          </p:nvPr>
        </p:nvSpPr>
        <p:spPr>
          <a:xfrm>
            <a:off x="11292840" y="6172200"/>
            <a:ext cx="914400" cy="593725"/>
          </a:xfrm>
        </p:spPr>
        <p:txBody>
          <a:bodyPr vert="horz" lIns="45720" tIns="45720" rIns="45720" bIns="45720" rtlCol="0" anchor="ctr">
            <a:normAutofit/>
          </a:bodyPr>
          <a:lstStyle/>
          <a:p>
            <a:pPr>
              <a:lnSpc>
                <a:spcPct val="90000"/>
              </a:lnSpc>
              <a:spcAft>
                <a:spcPts val="600"/>
              </a:spcAft>
            </a:pPr>
            <a:fld id="{CC057153-B650-4DEB-B370-79DDCFDCE934}" type="slidenum">
              <a:rPr lang="en-US">
                <a:solidFill>
                  <a:schemeClr val="tx1">
                    <a:alpha val="90000"/>
                  </a:schemeClr>
                </a:solidFill>
              </a:rPr>
              <a:pPr>
                <a:lnSpc>
                  <a:spcPct val="90000"/>
                </a:lnSpc>
                <a:spcAft>
                  <a:spcPts val="600"/>
                </a:spcAft>
              </a:pPr>
              <a:t>11</a:t>
            </a:fld>
            <a:endParaRPr lang="en-US">
              <a:solidFill>
                <a:schemeClr val="tx1">
                  <a:alpha val="90000"/>
                </a:schemeClr>
              </a:solidFill>
            </a:endParaRPr>
          </a:p>
        </p:txBody>
      </p:sp>
    </p:spTree>
    <p:extLst>
      <p:ext uri="{BB962C8B-B14F-4D97-AF65-F5344CB8AC3E}">
        <p14:creationId xmlns:p14="http://schemas.microsoft.com/office/powerpoint/2010/main" val="2551638026"/>
      </p:ext>
    </p:extLst>
  </p:cSld>
  <p:clrMapOvr>
    <a:overrideClrMapping bg1="dk1" tx1="lt1" bg2="dk2" tx2="lt2" accent1="accent1" accent2="accent2" accent3="accent3" accent4="accent4" accent5="accent5" accent6="accent6" hlink="hlink" folHlink="folHlink"/>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352B65-0A48-EB4D-14DC-89755678A515}"/>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956811FA-87A4-EF69-81ED-9BF4892B8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5" name="Rectangle 34">
            <a:extLst>
              <a:ext uri="{FF2B5EF4-FFF2-40B4-BE49-F238E27FC236}">
                <a16:creationId xmlns:a16="http://schemas.microsoft.com/office/drawing/2014/main" id="{F046C72A-DF67-139B-5A79-3AC9F1C21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7" name="Rectangle 36">
            <a:extLst>
              <a:ext uri="{FF2B5EF4-FFF2-40B4-BE49-F238E27FC236}">
                <a16:creationId xmlns:a16="http://schemas.microsoft.com/office/drawing/2014/main" id="{8EED6C6A-B83A-D991-C339-3D8DA33D07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2951472-2312-98AD-862D-176D4723D449}"/>
              </a:ext>
            </a:extLst>
          </p:cNvPr>
          <p:cNvPicPr>
            <a:picLocks noChangeAspect="1"/>
          </p:cNvPicPr>
          <p:nvPr/>
        </p:nvPicPr>
        <p:blipFill>
          <a:blip r:embed="rId3">
            <a:alphaModFix amt="35000"/>
          </a:blip>
          <a:srcRect l="7011" r="13434" b="1"/>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9D15BD50-8D9C-D2C3-FC44-5AB409F3E560}"/>
              </a:ext>
            </a:extLst>
          </p:cNvPr>
          <p:cNvSpPr>
            <a:spLocks noGrp="1"/>
          </p:cNvSpPr>
          <p:nvPr>
            <p:ph type="title"/>
          </p:nvPr>
        </p:nvSpPr>
        <p:spPr>
          <a:xfrm>
            <a:off x="457200" y="294198"/>
            <a:ext cx="10497312" cy="856739"/>
          </a:xfrm>
        </p:spPr>
        <p:txBody>
          <a:bodyPr vert="horz" lIns="91440" tIns="27432" rIns="91440" bIns="45720" rtlCol="0" anchor="b">
            <a:normAutofit/>
          </a:bodyPr>
          <a:lstStyle/>
          <a:p>
            <a:r>
              <a:rPr lang="en-US" sz="4400" dirty="0">
                <a:solidFill>
                  <a:schemeClr val="tx2"/>
                </a:solidFill>
              </a:rPr>
              <a:t>Town Authority and Accountability</a:t>
            </a:r>
          </a:p>
        </p:txBody>
      </p:sp>
      <p:sp>
        <p:nvSpPr>
          <p:cNvPr id="5" name="Content Placeholder 4">
            <a:extLst>
              <a:ext uri="{FF2B5EF4-FFF2-40B4-BE49-F238E27FC236}">
                <a16:creationId xmlns:a16="http://schemas.microsoft.com/office/drawing/2014/main" id="{D8895838-04D9-B381-8563-CB21FF74D34A}"/>
              </a:ext>
            </a:extLst>
          </p:cNvPr>
          <p:cNvSpPr>
            <a:spLocks noGrp="1"/>
          </p:cNvSpPr>
          <p:nvPr>
            <p:ph sz="quarter" idx="14"/>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4930650" y="2117725"/>
            <a:ext cx="5867998" cy="4351337"/>
          </a:xfrm>
        </p:spPr>
        <p:txBody>
          <a:bodyPr>
            <a:normAutofit/>
          </a:bodyPr>
          <a:lstStyle/>
          <a:p>
            <a:pPr marL="0" indent="0">
              <a:spcBef>
                <a:spcPts val="2500"/>
              </a:spcBef>
              <a:buFont typeface="Arial" panose="020B0604020202020204" pitchFamily="34" charset="0"/>
              <a:buNone/>
            </a:pPr>
            <a:r>
              <a:rPr lang="en-US" b="1" dirty="0"/>
              <a:t>Alignment of Authority and Responsibility</a:t>
            </a:r>
          </a:p>
          <a:p>
            <a:pPr marL="0" lvl="1" indent="0">
              <a:buNone/>
            </a:pPr>
            <a:r>
              <a:rPr lang="en-US" dirty="0"/>
              <a:t>Effective governance requires decision making authority to align with responsibility to ensure accountability and prompt action. </a:t>
            </a:r>
          </a:p>
          <a:p>
            <a:pPr marL="0" indent="0">
              <a:spcBef>
                <a:spcPts val="2500"/>
              </a:spcBef>
              <a:buFont typeface="Arial" panose="020B0604020202020204" pitchFamily="34" charset="0"/>
              <a:buNone/>
            </a:pPr>
            <a:r>
              <a:rPr lang="en-US" b="1" dirty="0"/>
              <a:t>Current Limitations</a:t>
            </a:r>
          </a:p>
          <a:p>
            <a:pPr marL="0" lvl="1" indent="0">
              <a:buNone/>
            </a:pPr>
            <a:r>
              <a:rPr lang="en-US" dirty="0"/>
              <a:t>Under the current structure, the Town Council lacks direct control over fire service operations and finances, limiting its ability to manage risk and set policy. </a:t>
            </a:r>
          </a:p>
          <a:p>
            <a:pPr marL="0" indent="0">
              <a:spcBef>
                <a:spcPts val="2500"/>
              </a:spcBef>
              <a:buFont typeface="Arial" panose="020B0604020202020204" pitchFamily="34" charset="0"/>
              <a:buNone/>
            </a:pPr>
            <a:r>
              <a:rPr lang="en-US" b="1" dirty="0"/>
              <a:t>Municipal Department Model</a:t>
            </a:r>
          </a:p>
          <a:p>
            <a:pPr marL="0" lvl="1" indent="0">
              <a:buNone/>
            </a:pPr>
            <a:r>
              <a:rPr lang="en-US" dirty="0"/>
              <a:t>A municipal model centralizes governance, budgeting, and oversight under the Town, creating clearer accountability and more coordinated decision making.</a:t>
            </a:r>
          </a:p>
          <a:p>
            <a:pPr marL="0" indent="0">
              <a:spcBef>
                <a:spcPts val="2500"/>
              </a:spcBef>
              <a:buFont typeface="Arial" panose="020B0604020202020204" pitchFamily="34" charset="0"/>
              <a:buNone/>
            </a:pPr>
            <a:r>
              <a:rPr lang="en-US" b="1" dirty="0"/>
              <a:t>Governance Responsibilities</a:t>
            </a:r>
          </a:p>
          <a:p>
            <a:pPr marL="0" lvl="1" indent="0">
              <a:buNone/>
            </a:pPr>
            <a:r>
              <a:rPr lang="en-US" dirty="0"/>
              <a:t>The Town would assume responsibility for labor agreements, capital planning, and existing liabilities as part of a unified and accountable governance structure.</a:t>
            </a:r>
          </a:p>
        </p:txBody>
      </p:sp>
      <p:sp>
        <p:nvSpPr>
          <p:cNvPr id="39" name="Rectangle 38">
            <a:extLst>
              <a:ext uri="{FF2B5EF4-FFF2-40B4-BE49-F238E27FC236}">
                <a16:creationId xmlns:a16="http://schemas.microsoft.com/office/drawing/2014/main" id="{C9B788C1-203E-8DAD-2F62-8A9F781E3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bg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Slide Number Placeholder 5">
            <a:extLst>
              <a:ext uri="{FF2B5EF4-FFF2-40B4-BE49-F238E27FC236}">
                <a16:creationId xmlns:a16="http://schemas.microsoft.com/office/drawing/2014/main" id="{64480591-333F-1181-79CE-E168D5106330}"/>
              </a:ext>
            </a:extLst>
          </p:cNvPr>
          <p:cNvSpPr>
            <a:spLocks noGrp="1"/>
          </p:cNvSpPr>
          <p:nvPr>
            <p:ph type="sldNum" sz="quarter" idx="12"/>
          </p:nvPr>
        </p:nvSpPr>
        <p:spPr>
          <a:xfrm>
            <a:off x="11292840" y="6172200"/>
            <a:ext cx="914400" cy="593725"/>
          </a:xfrm>
        </p:spPr>
        <p:txBody>
          <a:bodyPr vert="horz" lIns="45720" tIns="45720" rIns="45720" bIns="45720" rtlCol="0" anchor="ctr">
            <a:normAutofit/>
          </a:bodyPr>
          <a:lstStyle/>
          <a:p>
            <a:pPr>
              <a:lnSpc>
                <a:spcPct val="90000"/>
              </a:lnSpc>
              <a:spcAft>
                <a:spcPts val="600"/>
              </a:spcAft>
            </a:pPr>
            <a:fld id="{CC057153-B650-4DEB-B370-79DDCFDCE934}" type="slidenum">
              <a:rPr lang="en-US">
                <a:solidFill>
                  <a:schemeClr val="tx1">
                    <a:alpha val="90000"/>
                  </a:schemeClr>
                </a:solidFill>
              </a:rPr>
              <a:pPr>
                <a:lnSpc>
                  <a:spcPct val="90000"/>
                </a:lnSpc>
                <a:spcAft>
                  <a:spcPts val="600"/>
                </a:spcAft>
              </a:pPr>
              <a:t>12</a:t>
            </a:fld>
            <a:endParaRPr lang="en-US">
              <a:solidFill>
                <a:schemeClr val="tx1">
                  <a:alpha val="90000"/>
                </a:schemeClr>
              </a:solidFill>
            </a:endParaRPr>
          </a:p>
        </p:txBody>
      </p:sp>
      <p:sp>
        <p:nvSpPr>
          <p:cNvPr id="8" name="Rectangle: Rounded Corners 7">
            <a:extLst>
              <a:ext uri="{FF2B5EF4-FFF2-40B4-BE49-F238E27FC236}">
                <a16:creationId xmlns:a16="http://schemas.microsoft.com/office/drawing/2014/main" id="{060B2664-822B-95A3-EF6C-1E079B85420C}"/>
              </a:ext>
            </a:extLst>
          </p:cNvPr>
          <p:cNvSpPr/>
          <p:nvPr/>
        </p:nvSpPr>
        <p:spPr>
          <a:xfrm>
            <a:off x="1018606" y="2434998"/>
            <a:ext cx="3506502" cy="3138941"/>
          </a:xfrm>
          <a:prstGeom prst="roundRect">
            <a:avLst/>
          </a:prstGeom>
          <a:solidFill>
            <a:schemeClr val="accent2"/>
          </a:solidFill>
          <a:ln w="57150">
            <a:solidFill>
              <a:schemeClr val="tx2"/>
            </a:solidFill>
          </a:ln>
          <a:effectLst>
            <a:outerShdw blurRad="63500" dist="38100" dir="2700000">
              <a:srgbClr val="000000">
                <a:alpha val="74000"/>
              </a:srgbClr>
            </a:outerShdw>
          </a:effectLst>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2000" dirty="0">
                <a:latin typeface="Segoe UI"/>
                <a:ea typeface="Segoe UI"/>
                <a:cs typeface="Segoe UI"/>
              </a:rPr>
              <a:t>The Coventry Town Charter specifies that responsibility for fire, EMS, and public safety rests with </a:t>
            </a:r>
            <a:r>
              <a:rPr lang="en-US" sz="2000" b="0" i="0" dirty="0">
                <a:latin typeface="Segoe UI"/>
                <a:ea typeface="Segoe UI"/>
                <a:cs typeface="Segoe UI"/>
              </a:rPr>
              <a:t>the </a:t>
            </a:r>
            <a:r>
              <a:rPr lang="en-US" sz="2000" dirty="0">
                <a:latin typeface="Segoe UI"/>
                <a:ea typeface="Segoe UI"/>
                <a:cs typeface="Segoe UI"/>
              </a:rPr>
              <a:t>Town</a:t>
            </a:r>
            <a:endParaRPr lang="en-US" sz="2000" dirty="0">
              <a:latin typeface="Bahnschrift Light"/>
              <a:ea typeface="Segoe UI"/>
              <a:cs typeface="Segoe UI"/>
            </a:endParaRPr>
          </a:p>
        </p:txBody>
      </p:sp>
    </p:spTree>
    <p:extLst>
      <p:ext uri="{BB962C8B-B14F-4D97-AF65-F5344CB8AC3E}">
        <p14:creationId xmlns:p14="http://schemas.microsoft.com/office/powerpoint/2010/main" val="406572661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a:extLst>
            <a:ext uri="{FF2B5EF4-FFF2-40B4-BE49-F238E27FC236}">
              <a16:creationId xmlns:a16="http://schemas.microsoft.com/office/drawing/2014/main" id="{3B80EF3F-DB2B-6351-E97C-429E9FE531EF}"/>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3F9518E6-BE65-3161-BC4C-D22F3E528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B8A2E951-2655-84B6-8F2A-BBAED6DFF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6" name="Rectangle 25">
            <a:extLst>
              <a:ext uri="{FF2B5EF4-FFF2-40B4-BE49-F238E27FC236}">
                <a16:creationId xmlns:a16="http://schemas.microsoft.com/office/drawing/2014/main" id="{C315FA2B-687A-9808-C07A-95C24D13C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177222-A36C-FAAC-B46B-0D3E23321B74}"/>
              </a:ext>
            </a:extLst>
          </p:cNvPr>
          <p:cNvSpPr>
            <a:spLocks noGrp="1"/>
          </p:cNvSpPr>
          <p:nvPr>
            <p:ph type="title"/>
          </p:nvPr>
        </p:nvSpPr>
        <p:spPr>
          <a:xfrm>
            <a:off x="558265" y="294198"/>
            <a:ext cx="10396247" cy="840865"/>
          </a:xfrm>
        </p:spPr>
        <p:txBody>
          <a:bodyPr vert="horz" lIns="91440" tIns="27432" rIns="91440" bIns="45720" rtlCol="0" anchor="b">
            <a:normAutofit fontScale="90000"/>
          </a:bodyPr>
          <a:lstStyle/>
          <a:p>
            <a:r>
              <a:rPr lang="en-US" sz="4400" dirty="0">
                <a:solidFill>
                  <a:schemeClr val="accent1"/>
                </a:solidFill>
              </a:rPr>
              <a:t>Tax Structure and Community Impact</a:t>
            </a:r>
          </a:p>
        </p:txBody>
      </p:sp>
      <p:sp>
        <p:nvSpPr>
          <p:cNvPr id="28" name="Rectangle 27">
            <a:extLst>
              <a:ext uri="{FF2B5EF4-FFF2-40B4-BE49-F238E27FC236}">
                <a16:creationId xmlns:a16="http://schemas.microsoft.com/office/drawing/2014/main" id="{9C98449C-F0BB-0620-9420-17F0A5036C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7125" y="0"/>
            <a:ext cx="914400" cy="6858000"/>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Slide Number Placeholder 5">
            <a:extLst>
              <a:ext uri="{FF2B5EF4-FFF2-40B4-BE49-F238E27FC236}">
                <a16:creationId xmlns:a16="http://schemas.microsoft.com/office/drawing/2014/main" id="{30708D45-F3E7-8C91-C4E2-BB2031CD74F0}"/>
              </a:ext>
            </a:extLst>
          </p:cNvPr>
          <p:cNvSpPr>
            <a:spLocks noGrp="1"/>
          </p:cNvSpPr>
          <p:nvPr>
            <p:ph type="sldNum" sz="quarter" idx="12"/>
          </p:nvPr>
        </p:nvSpPr>
        <p:spPr>
          <a:xfrm>
            <a:off x="11292840" y="6172200"/>
            <a:ext cx="914400" cy="593725"/>
          </a:xfrm>
        </p:spPr>
        <p:txBody>
          <a:bodyPr vert="horz" lIns="45720" tIns="45720" rIns="45720" bIns="45720" rtlCol="0" anchor="ctr">
            <a:normAutofit/>
          </a:bodyPr>
          <a:lstStyle/>
          <a:p>
            <a:pPr defTabSz="457200">
              <a:lnSpc>
                <a:spcPct val="90000"/>
              </a:lnSpc>
              <a:spcAft>
                <a:spcPts val="600"/>
              </a:spcAft>
            </a:pPr>
            <a:fld id="{CC057153-B650-4DEB-B370-79DDCFDCE934}" type="slidenum">
              <a:rPr lang="en-US">
                <a:solidFill>
                  <a:srgbClr val="FFFFFF">
                    <a:alpha val="60000"/>
                  </a:srgbClr>
                </a:solidFill>
              </a:rPr>
              <a:pPr defTabSz="457200">
                <a:lnSpc>
                  <a:spcPct val="90000"/>
                </a:lnSpc>
                <a:spcAft>
                  <a:spcPts val="600"/>
                </a:spcAft>
              </a:pPr>
              <a:t>13</a:t>
            </a:fld>
            <a:endParaRPr lang="en-US">
              <a:solidFill>
                <a:srgbClr val="FFFFFF">
                  <a:alpha val="60000"/>
                </a:srgbClr>
              </a:solidFill>
            </a:endParaRPr>
          </a:p>
        </p:txBody>
      </p:sp>
      <p:sp>
        <p:nvSpPr>
          <p:cNvPr id="8" name="TextBox 7">
            <a:extLst>
              <a:ext uri="{FF2B5EF4-FFF2-40B4-BE49-F238E27FC236}">
                <a16:creationId xmlns:a16="http://schemas.microsoft.com/office/drawing/2014/main" id="{28361BE2-A068-9080-2D59-528D57D3F7D2}"/>
              </a:ext>
            </a:extLst>
          </p:cNvPr>
          <p:cNvSpPr txBox="1"/>
          <p:nvPr/>
        </p:nvSpPr>
        <p:spPr>
          <a:xfrm>
            <a:off x="457200" y="1429261"/>
            <a:ext cx="49334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0" dirty="0">
                <a:latin typeface="Segoe UI"/>
                <a:ea typeface="Segoe UI"/>
                <a:cs typeface="Segoe UI"/>
              </a:rPr>
              <a:t>Current System: District-Based Taxes</a:t>
            </a:r>
          </a:p>
        </p:txBody>
      </p:sp>
      <p:sp>
        <p:nvSpPr>
          <p:cNvPr id="9" name="TextBox 8">
            <a:extLst>
              <a:ext uri="{FF2B5EF4-FFF2-40B4-BE49-F238E27FC236}">
                <a16:creationId xmlns:a16="http://schemas.microsoft.com/office/drawing/2014/main" id="{7AC39FFF-4328-495F-D320-04665126A76B}"/>
              </a:ext>
            </a:extLst>
          </p:cNvPr>
          <p:cNvSpPr txBox="1"/>
          <p:nvPr/>
        </p:nvSpPr>
        <p:spPr>
          <a:xfrm>
            <a:off x="5521879" y="1429704"/>
            <a:ext cx="4826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0">
                <a:latin typeface="Segoe UI"/>
                <a:ea typeface="Segoe UI"/>
                <a:cs typeface="Segoe UI"/>
              </a:rPr>
              <a:t>Municipal Model: Unified Tax Structure</a:t>
            </a:r>
            <a:endParaRPr lang="en-US"/>
          </a:p>
        </p:txBody>
      </p:sp>
      <p:sp>
        <p:nvSpPr>
          <p:cNvPr id="10" name="TextBox 9">
            <a:extLst>
              <a:ext uri="{FF2B5EF4-FFF2-40B4-BE49-F238E27FC236}">
                <a16:creationId xmlns:a16="http://schemas.microsoft.com/office/drawing/2014/main" id="{C074BD53-7AD1-B0CB-9984-13DD99A0D0A6}"/>
              </a:ext>
            </a:extLst>
          </p:cNvPr>
          <p:cNvSpPr txBox="1"/>
          <p:nvPr/>
        </p:nvSpPr>
        <p:spPr>
          <a:xfrm>
            <a:off x="1096262" y="5849034"/>
            <a:ext cx="925161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0" i="0" dirty="0">
                <a:latin typeface="Segoe UI"/>
                <a:ea typeface="Segoe UI"/>
                <a:cs typeface="Segoe UI"/>
              </a:rPr>
              <a:t>Today’s system distributes costs unevenly — a municipal model distributes them equitably</a:t>
            </a:r>
          </a:p>
          <a:p>
            <a:pPr algn="ctr"/>
            <a:endParaRPr lang="en-US" dirty="0"/>
          </a:p>
        </p:txBody>
      </p:sp>
      <p:graphicFrame>
        <p:nvGraphicFramePr>
          <p:cNvPr id="11" name="Diagram 10">
            <a:extLst>
              <a:ext uri="{FF2B5EF4-FFF2-40B4-BE49-F238E27FC236}">
                <a16:creationId xmlns:a16="http://schemas.microsoft.com/office/drawing/2014/main" id="{C910FC40-7F30-54AA-3FC0-73D24F5F6A56}"/>
              </a:ext>
            </a:extLst>
          </p:cNvPr>
          <p:cNvGraphicFramePr/>
          <p:nvPr>
            <p:extLst>
              <p:ext uri="{D42A27DB-BD31-4B8C-83A1-F6EECF244321}">
                <p14:modId xmlns:p14="http://schemas.microsoft.com/office/powerpoint/2010/main" val="2187370749"/>
              </p:ext>
            </p:extLst>
          </p:nvPr>
        </p:nvGraphicFramePr>
        <p:xfrm>
          <a:off x="334863" y="1900310"/>
          <a:ext cx="5187016" cy="3683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a:extLst>
              <a:ext uri="{FF2B5EF4-FFF2-40B4-BE49-F238E27FC236}">
                <a16:creationId xmlns:a16="http://schemas.microsoft.com/office/drawing/2014/main" id="{2B91217A-B01A-DBE1-2BB0-BAA145308EFD}"/>
              </a:ext>
            </a:extLst>
          </p:cNvPr>
          <p:cNvGraphicFramePr/>
          <p:nvPr>
            <p:extLst>
              <p:ext uri="{D42A27DB-BD31-4B8C-83A1-F6EECF244321}">
                <p14:modId xmlns:p14="http://schemas.microsoft.com/office/powerpoint/2010/main" val="1179874371"/>
              </p:ext>
            </p:extLst>
          </p:nvPr>
        </p:nvGraphicFramePr>
        <p:xfrm>
          <a:off x="5443283" y="1900310"/>
          <a:ext cx="4825556" cy="36833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674244937"/>
      </p:ext>
    </p:extLst>
  </p:cSld>
  <p:clrMapOvr>
    <a:overrideClrMapping bg1="lt1" tx1="dk1" bg2="lt2" tx2="dk2" accent1="accent1" accent2="accent2" accent3="accent3" accent4="accent4" accent5="accent5" accent6="accent6" hlink="hlink" folHlink="folHlink"/>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a:extLst>
            <a:ext uri="{FF2B5EF4-FFF2-40B4-BE49-F238E27FC236}">
              <a16:creationId xmlns:a16="http://schemas.microsoft.com/office/drawing/2014/main" id="{033A2551-DDC9-14D8-A337-C88337D29E63}"/>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62A45C1C-3EAD-AFB8-C512-1ED7BAC57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B46A2178-DBA7-1616-EB13-E7FD089D9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6" name="Rectangle 25">
            <a:extLst>
              <a:ext uri="{FF2B5EF4-FFF2-40B4-BE49-F238E27FC236}">
                <a16:creationId xmlns:a16="http://schemas.microsoft.com/office/drawing/2014/main" id="{2393A880-64EB-EA26-1185-C2D47803C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7D89229-9F40-BFFF-D645-9D9FEA236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7125" y="0"/>
            <a:ext cx="914400" cy="6858000"/>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Slide Number Placeholder 5">
            <a:extLst>
              <a:ext uri="{FF2B5EF4-FFF2-40B4-BE49-F238E27FC236}">
                <a16:creationId xmlns:a16="http://schemas.microsoft.com/office/drawing/2014/main" id="{74117869-47F1-B041-6D06-58B20DEE34C4}"/>
              </a:ext>
            </a:extLst>
          </p:cNvPr>
          <p:cNvSpPr>
            <a:spLocks noGrp="1"/>
          </p:cNvSpPr>
          <p:nvPr>
            <p:ph type="sldNum" sz="quarter" idx="12"/>
          </p:nvPr>
        </p:nvSpPr>
        <p:spPr>
          <a:xfrm>
            <a:off x="11292840" y="6172200"/>
            <a:ext cx="914400" cy="593725"/>
          </a:xfrm>
        </p:spPr>
        <p:txBody>
          <a:bodyPr vert="horz" lIns="45720" tIns="45720" rIns="45720" bIns="45720" rtlCol="0" anchor="ctr">
            <a:normAutofit/>
          </a:bodyPr>
          <a:lstStyle/>
          <a:p>
            <a:pPr defTabSz="457200">
              <a:lnSpc>
                <a:spcPct val="90000"/>
              </a:lnSpc>
              <a:spcAft>
                <a:spcPts val="600"/>
              </a:spcAft>
            </a:pPr>
            <a:fld id="{CC057153-B650-4DEB-B370-79DDCFDCE934}" type="slidenum">
              <a:rPr lang="en-US">
                <a:solidFill>
                  <a:srgbClr val="FFFFFF">
                    <a:alpha val="60000"/>
                  </a:srgbClr>
                </a:solidFill>
              </a:rPr>
              <a:pPr defTabSz="457200">
                <a:lnSpc>
                  <a:spcPct val="90000"/>
                </a:lnSpc>
                <a:spcAft>
                  <a:spcPts val="600"/>
                </a:spcAft>
              </a:pPr>
              <a:t>14</a:t>
            </a:fld>
            <a:endParaRPr lang="en-US">
              <a:solidFill>
                <a:srgbClr val="FFFFFF">
                  <a:alpha val="60000"/>
                </a:srgbClr>
              </a:solidFill>
            </a:endParaRPr>
          </a:p>
        </p:txBody>
      </p:sp>
      <p:pic>
        <p:nvPicPr>
          <p:cNvPr id="7" name="Picture 6">
            <a:extLst>
              <a:ext uri="{FF2B5EF4-FFF2-40B4-BE49-F238E27FC236}">
                <a16:creationId xmlns:a16="http://schemas.microsoft.com/office/drawing/2014/main" id="{20A4848F-2583-B012-A121-F321D894A341}"/>
              </a:ext>
            </a:extLst>
          </p:cNvPr>
          <p:cNvPicPr>
            <a:picLocks noChangeAspect="1"/>
          </p:cNvPicPr>
          <p:nvPr/>
        </p:nvPicPr>
        <p:blipFill>
          <a:blip r:embed="rId3"/>
          <a:stretch>
            <a:fillRect/>
          </a:stretch>
        </p:blipFill>
        <p:spPr>
          <a:xfrm>
            <a:off x="571500" y="0"/>
            <a:ext cx="10049434" cy="6857999"/>
          </a:xfrm>
          <a:prstGeom prst="rect">
            <a:avLst/>
          </a:prstGeom>
        </p:spPr>
      </p:pic>
    </p:spTree>
    <p:extLst>
      <p:ext uri="{BB962C8B-B14F-4D97-AF65-F5344CB8AC3E}">
        <p14:creationId xmlns:p14="http://schemas.microsoft.com/office/powerpoint/2010/main" val="2535931615"/>
      </p:ext>
    </p:extLst>
  </p:cSld>
  <p:clrMapOvr>
    <a:overrideClrMapping bg1="lt1" tx1="dk1" bg2="lt2" tx2="dk2" accent1="accent1" accent2="accent2" accent3="accent3" accent4="accent4" accent5="accent5" accent6="accent6" hlink="hlink" folHlink="folHlink"/>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a:extLst>
            <a:ext uri="{FF2B5EF4-FFF2-40B4-BE49-F238E27FC236}">
              <a16:creationId xmlns:a16="http://schemas.microsoft.com/office/drawing/2014/main" id="{BB845F2C-EB93-6D78-017B-2F1B5DD769FB}"/>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5B21FF7E-EBF3-5A0C-7B2F-5CDB7FC32A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74090385-5332-A2CC-EB4D-4F861CAFB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6" name="Rectangle 25">
            <a:extLst>
              <a:ext uri="{FF2B5EF4-FFF2-40B4-BE49-F238E27FC236}">
                <a16:creationId xmlns:a16="http://schemas.microsoft.com/office/drawing/2014/main" id="{4C72376E-F933-63EC-8BF2-F84B4B9F1C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7D19C48-BDD5-B466-AAF3-60EBCA43E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7125" y="0"/>
            <a:ext cx="914400" cy="6858000"/>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Slide Number Placeholder 5">
            <a:extLst>
              <a:ext uri="{FF2B5EF4-FFF2-40B4-BE49-F238E27FC236}">
                <a16:creationId xmlns:a16="http://schemas.microsoft.com/office/drawing/2014/main" id="{7D9760AD-A74A-3FC0-CCD1-EC987CD8A3C3}"/>
              </a:ext>
            </a:extLst>
          </p:cNvPr>
          <p:cNvSpPr>
            <a:spLocks noGrp="1"/>
          </p:cNvSpPr>
          <p:nvPr>
            <p:ph type="sldNum" sz="quarter" idx="12"/>
          </p:nvPr>
        </p:nvSpPr>
        <p:spPr>
          <a:xfrm>
            <a:off x="11292840" y="6172200"/>
            <a:ext cx="914400" cy="593725"/>
          </a:xfrm>
        </p:spPr>
        <p:txBody>
          <a:bodyPr vert="horz" lIns="45720" tIns="45720" rIns="45720" bIns="45720" rtlCol="0" anchor="ctr">
            <a:normAutofit/>
          </a:bodyPr>
          <a:lstStyle/>
          <a:p>
            <a:pPr defTabSz="457200">
              <a:lnSpc>
                <a:spcPct val="90000"/>
              </a:lnSpc>
              <a:spcAft>
                <a:spcPts val="600"/>
              </a:spcAft>
            </a:pPr>
            <a:fld id="{CC057153-B650-4DEB-B370-79DDCFDCE934}" type="slidenum">
              <a:rPr lang="en-US">
                <a:solidFill>
                  <a:srgbClr val="FFFFFF">
                    <a:alpha val="60000"/>
                  </a:srgbClr>
                </a:solidFill>
              </a:rPr>
              <a:pPr defTabSz="457200">
                <a:lnSpc>
                  <a:spcPct val="90000"/>
                </a:lnSpc>
                <a:spcAft>
                  <a:spcPts val="600"/>
                </a:spcAft>
              </a:pPr>
              <a:t>15</a:t>
            </a:fld>
            <a:endParaRPr lang="en-US">
              <a:solidFill>
                <a:srgbClr val="FFFFFF">
                  <a:alpha val="60000"/>
                </a:srgbClr>
              </a:solidFill>
            </a:endParaRPr>
          </a:p>
        </p:txBody>
      </p:sp>
      <p:pic>
        <p:nvPicPr>
          <p:cNvPr id="3" name="Picture 2">
            <a:extLst>
              <a:ext uri="{FF2B5EF4-FFF2-40B4-BE49-F238E27FC236}">
                <a16:creationId xmlns:a16="http://schemas.microsoft.com/office/drawing/2014/main" id="{82D9460A-5778-4DDF-361E-695A8AC74EAF}"/>
              </a:ext>
            </a:extLst>
          </p:cNvPr>
          <p:cNvPicPr>
            <a:picLocks noChangeAspect="1"/>
          </p:cNvPicPr>
          <p:nvPr/>
        </p:nvPicPr>
        <p:blipFill>
          <a:blip r:embed="rId3"/>
          <a:stretch>
            <a:fillRect/>
          </a:stretch>
        </p:blipFill>
        <p:spPr>
          <a:xfrm>
            <a:off x="333769" y="0"/>
            <a:ext cx="10589282" cy="6858000"/>
          </a:xfrm>
          <a:prstGeom prst="rect">
            <a:avLst/>
          </a:prstGeom>
        </p:spPr>
      </p:pic>
      <p:sp>
        <p:nvSpPr>
          <p:cNvPr id="5" name="Title 4">
            <a:extLst>
              <a:ext uri="{FF2B5EF4-FFF2-40B4-BE49-F238E27FC236}">
                <a16:creationId xmlns:a16="http://schemas.microsoft.com/office/drawing/2014/main" id="{7F37A077-5E76-431D-BB25-B35A3CF18D7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784114097"/>
      </p:ext>
    </p:extLst>
  </p:cSld>
  <p:clrMapOvr>
    <a:overrideClrMapping bg1="lt1" tx1="dk1" bg2="lt2" tx2="dk2" accent1="accent1" accent2="accent2" accent3="accent3" accent4="accent4" accent5="accent5" accent6="accent6" hlink="hlink" folHlink="folHlink"/>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EBB507A-4CD7-4FB2-A45B-AA83624A2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7" name="Rectangle 36">
            <a:extLst>
              <a:ext uri="{FF2B5EF4-FFF2-40B4-BE49-F238E27FC236}">
                <a16:creationId xmlns:a16="http://schemas.microsoft.com/office/drawing/2014/main" id="{27CB19DE-D478-4EF9-A63B-D47EC43BA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5A67677F-6FEA-F9FA-5F0F-F4EE32E695B9}"/>
              </a:ext>
            </a:extLst>
          </p:cNvPr>
          <p:cNvPicPr>
            <a:picLocks noChangeAspect="1"/>
          </p:cNvPicPr>
          <p:nvPr/>
        </p:nvPicPr>
        <p:blipFill>
          <a:blip r:embed="rId3"/>
          <a:srcRect t="5063"/>
          <a:stretch>
            <a:fillRect/>
          </a:stretch>
        </p:blipFill>
        <p:spPr>
          <a:xfrm>
            <a:off x="20" y="10"/>
            <a:ext cx="12191980" cy="6857990"/>
          </a:xfrm>
          <a:prstGeom prst="rect">
            <a:avLst/>
          </a:prstGeom>
        </p:spPr>
      </p:pic>
      <p:sp>
        <p:nvSpPr>
          <p:cNvPr id="39" name="Rectangle 38">
            <a:extLst>
              <a:ext uri="{FF2B5EF4-FFF2-40B4-BE49-F238E27FC236}">
                <a16:creationId xmlns:a16="http://schemas.microsoft.com/office/drawing/2014/main" id="{EC4B4171-0843-4DDE-B758-07EB1C323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1" name="Rectangle 40">
            <a:extLst>
              <a:ext uri="{FF2B5EF4-FFF2-40B4-BE49-F238E27FC236}">
                <a16:creationId xmlns:a16="http://schemas.microsoft.com/office/drawing/2014/main" id="{4905EC63-0558-4691-A232-E63FDB30EC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37169" cy="685800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2FBEA666-3761-E9A6-5413-4DBD1240F5FB}"/>
              </a:ext>
            </a:extLst>
          </p:cNvPr>
          <p:cNvSpPr>
            <a:spLocks noGrp="1"/>
          </p:cNvSpPr>
          <p:nvPr>
            <p:ph type="title"/>
          </p:nvPr>
        </p:nvSpPr>
        <p:spPr>
          <a:xfrm>
            <a:off x="3636819" y="365758"/>
            <a:ext cx="7640781" cy="1210794"/>
          </a:xfrm>
        </p:spPr>
        <p:txBody>
          <a:bodyPr vert="horz" lIns="91440" tIns="27432" rIns="91440" bIns="45720" rtlCol="0" anchor="b">
            <a:normAutofit fontScale="90000"/>
          </a:bodyPr>
          <a:lstStyle/>
          <a:p>
            <a:r>
              <a:rPr lang="en-US" sz="4400" dirty="0">
                <a:solidFill>
                  <a:schemeClr val="accent1"/>
                </a:solidFill>
              </a:rPr>
              <a:t>Understanding the Presented Municipal Budget</a:t>
            </a:r>
          </a:p>
        </p:txBody>
      </p:sp>
      <p:sp>
        <p:nvSpPr>
          <p:cNvPr id="43" name="Rectangle 42">
            <a:extLst>
              <a:ext uri="{FF2B5EF4-FFF2-40B4-BE49-F238E27FC236}">
                <a16:creationId xmlns:a16="http://schemas.microsoft.com/office/drawing/2014/main" id="{BA3E2951-F9B8-49D7-9FCE-91545B53F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1" y="0"/>
            <a:ext cx="457200" cy="6858000"/>
          </a:xfrm>
          <a:prstGeom prst="rect">
            <a:avLst/>
          </a:prstGeom>
          <a:solidFill>
            <a:schemeClr val="tx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Content Placeholder 4">
            <a:extLst>
              <a:ext uri="{FF2B5EF4-FFF2-40B4-BE49-F238E27FC236}">
                <a16:creationId xmlns:a16="http://schemas.microsoft.com/office/drawing/2014/main" id="{C0580737-D4FF-3DCC-8EE5-34FD747EB7A9}"/>
              </a:ext>
            </a:extLst>
          </p:cNvPr>
          <p:cNvSpPr>
            <a:spLocks noGrp="1"/>
          </p:cNvSpPr>
          <p:nvPr>
            <p:ph sz="quarter" idx="14"/>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3782291" y="1576552"/>
            <a:ext cx="7325591" cy="5104803"/>
          </a:xfrm>
        </p:spPr>
        <p:txBody>
          <a:bodyPr>
            <a:normAutofit/>
          </a:bodyPr>
          <a:lstStyle/>
          <a:p>
            <a:pPr marL="0" indent="0">
              <a:spcBef>
                <a:spcPts val="2500"/>
              </a:spcBef>
              <a:buNone/>
            </a:pPr>
            <a:r>
              <a:rPr lang="en-US" b="1" dirty="0"/>
              <a:t>T</a:t>
            </a:r>
            <a:r>
              <a:rPr lang="en-US" b="1" dirty="0">
                <a:cs typeface="Segoe UI"/>
              </a:rPr>
              <a:t>ransitioning to a municipal model creates a unified funding approach and sets up a consistent tax structure across the Town. Because current tax rates vary by district, moving to a fair, townwide structure will require increases in some districts and decreases in other districts.</a:t>
            </a:r>
            <a:endParaRPr lang="en-US" b="1" dirty="0"/>
          </a:p>
          <a:p>
            <a:pPr marL="0" indent="0">
              <a:spcBef>
                <a:spcPts val="2500"/>
              </a:spcBef>
              <a:buNone/>
            </a:pPr>
            <a:r>
              <a:rPr lang="en-US" b="1" dirty="0"/>
              <a:t>Balancing Taxes and Service Quality</a:t>
            </a:r>
          </a:p>
          <a:p>
            <a:pPr marL="0" indent="0">
              <a:spcBef>
                <a:spcPts val="2500"/>
              </a:spcBef>
              <a:buNone/>
            </a:pPr>
            <a:r>
              <a:rPr lang="en-US" b="1" dirty="0"/>
              <a:t>Tax Impact Context</a:t>
            </a:r>
          </a:p>
          <a:p>
            <a:pPr marL="0" lvl="1" indent="0">
              <a:buNone/>
            </a:pPr>
            <a:r>
              <a:rPr lang="en-US" dirty="0"/>
              <a:t>Combining municipal and district fire taxes shows tax increases align with historical growth. This would limit higher increases, such as the 13.91% increase that WCFD witnessed this year.</a:t>
            </a:r>
          </a:p>
          <a:p>
            <a:pPr marL="0" indent="0">
              <a:spcBef>
                <a:spcPts val="2500"/>
              </a:spcBef>
              <a:buNone/>
            </a:pPr>
            <a:r>
              <a:rPr lang="en-US" b="1" dirty="0"/>
              <a:t>Conservative Budget Assumptions</a:t>
            </a:r>
          </a:p>
          <a:p>
            <a:pPr marL="285750" lvl="1">
              <a:buFont typeface="Wingdings" panose="05000000000000000000" pitchFamily="2" charset="2"/>
              <a:buChar char="§"/>
            </a:pPr>
            <a:r>
              <a:rPr lang="en-US" dirty="0"/>
              <a:t>The presented budget uses high-end assumptions including top pay scales and all employees taking family medical and dental plans to create a worst-case scenario buffer. This budget also does not include any collective bargaining agreement with employees, so it includes the highest levels for clothing allowances, longevity pay, stipends, etc.</a:t>
            </a:r>
          </a:p>
          <a:p>
            <a:pPr marL="285750" lvl="1">
              <a:buFont typeface="Wingdings" panose="05000000000000000000" pitchFamily="2" charset="2"/>
              <a:buChar char="§"/>
            </a:pPr>
            <a:r>
              <a:rPr lang="en-US" u="sng" dirty="0"/>
              <a:t>Presented budget is the worst-case scenario</a:t>
            </a:r>
            <a:r>
              <a:rPr lang="en-US" dirty="0"/>
              <a:t>. Other budgets were also analyzed using current employee medical plan choices, years in service affecting longevity pay, credentials affecting stipends, etc. These analysis yielded a more realistic budget of almost breakeven numbers. </a:t>
            </a:r>
          </a:p>
          <a:p>
            <a:pPr marL="0" indent="0">
              <a:spcBef>
                <a:spcPts val="2500"/>
              </a:spcBef>
              <a:buNone/>
            </a:pPr>
            <a:endParaRPr lang="en-US" b="1" dirty="0"/>
          </a:p>
        </p:txBody>
      </p:sp>
      <p:sp>
        <p:nvSpPr>
          <p:cNvPr id="6" name="Slide Number Placeholder 5">
            <a:extLst>
              <a:ext uri="{FF2B5EF4-FFF2-40B4-BE49-F238E27FC236}">
                <a16:creationId xmlns:a16="http://schemas.microsoft.com/office/drawing/2014/main" id="{DF2F67D1-698B-BCFB-35FB-B77DCD040BB3}"/>
              </a:ext>
            </a:extLst>
          </p:cNvPr>
          <p:cNvSpPr>
            <a:spLocks noGrp="1"/>
          </p:cNvSpPr>
          <p:nvPr>
            <p:ph type="sldNum" sz="quarter" idx="17"/>
          </p:nvPr>
        </p:nvSpPr>
        <p:spPr>
          <a:xfrm>
            <a:off x="11292840" y="6172200"/>
            <a:ext cx="914400" cy="593725"/>
          </a:xfrm>
        </p:spPr>
        <p:txBody>
          <a:bodyPr vert="horz" lIns="45720" tIns="45720" rIns="45720" bIns="45720" rtlCol="0" anchor="ctr">
            <a:normAutofit/>
          </a:bodyPr>
          <a:lstStyle/>
          <a:p>
            <a:pPr>
              <a:lnSpc>
                <a:spcPct val="90000"/>
              </a:lnSpc>
              <a:spcAft>
                <a:spcPts val="600"/>
              </a:spcAft>
            </a:pPr>
            <a:fld id="{CC057153-B650-4DEB-B370-79DDCFDCE934}" type="slidenum">
              <a:rPr lang="en-US">
                <a:solidFill>
                  <a:schemeClr val="accent1">
                    <a:lumMod val="60000"/>
                    <a:lumOff val="40000"/>
                  </a:schemeClr>
                </a:solidFill>
              </a:rPr>
              <a:pPr>
                <a:lnSpc>
                  <a:spcPct val="90000"/>
                </a:lnSpc>
                <a:spcAft>
                  <a:spcPts val="600"/>
                </a:spcAft>
              </a:pPr>
              <a:t>16</a:t>
            </a:fld>
            <a:endParaRPr lang="en-US">
              <a:solidFill>
                <a:schemeClr val="accent1">
                  <a:lumMod val="60000"/>
                  <a:lumOff val="40000"/>
                </a:schemeClr>
              </a:solidFill>
            </a:endParaRPr>
          </a:p>
        </p:txBody>
      </p:sp>
    </p:spTree>
    <p:extLst>
      <p:ext uri="{BB962C8B-B14F-4D97-AF65-F5344CB8AC3E}">
        <p14:creationId xmlns:p14="http://schemas.microsoft.com/office/powerpoint/2010/main" val="3749564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C07F7-66E3-D150-167E-1D7D3ECB266F}"/>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7B09F9-5DD5-F50F-5887-62E42BA4692E}"/>
              </a:ext>
            </a:extLst>
          </p:cNvPr>
          <p:cNvSpPr>
            <a:spLocks noGrp="1"/>
          </p:cNvSpPr>
          <p:nvPr>
            <p:ph type="sldNum" sz="quarter" idx="12"/>
          </p:nvPr>
        </p:nvSpPr>
        <p:spPr/>
        <p:txBody>
          <a:bodyPr vert="horz" lIns="91440" tIns="45720" rIns="91440" bIns="45720" rtlCol="0" anchor="ctr">
            <a:normAutofit lnSpcReduction="10000"/>
          </a:bodyPr>
          <a:lstStyle/>
          <a:p>
            <a:pPr>
              <a:spcAft>
                <a:spcPts val="600"/>
              </a:spcAft>
            </a:pPr>
            <a:fld id="{CC057153-B650-4DEB-B370-79DDCFDCE934}" type="slidenum">
              <a:rPr lang="en-US" smtClean="0"/>
              <a:pPr>
                <a:spcAft>
                  <a:spcPts val="600"/>
                </a:spcAft>
              </a:pPr>
              <a:t>17</a:t>
            </a:fld>
            <a:endParaRPr lang="en-US"/>
          </a:p>
        </p:txBody>
      </p:sp>
      <p:graphicFrame>
        <p:nvGraphicFramePr>
          <p:cNvPr id="32" name="TextBox 15">
            <a:extLst>
              <a:ext uri="{FF2B5EF4-FFF2-40B4-BE49-F238E27FC236}">
                <a16:creationId xmlns:a16="http://schemas.microsoft.com/office/drawing/2014/main" id="{A4388157-39C1-45D6-284B-9AB90B292403}"/>
              </a:ext>
            </a:extLst>
          </p:cNvPr>
          <p:cNvGraphicFramePr/>
          <p:nvPr>
            <p:extLst>
              <p:ext uri="{D42A27DB-BD31-4B8C-83A1-F6EECF244321}">
                <p14:modId xmlns:p14="http://schemas.microsoft.com/office/powerpoint/2010/main" val="1521989226"/>
              </p:ext>
            </p:extLst>
          </p:nvPr>
        </p:nvGraphicFramePr>
        <p:xfrm>
          <a:off x="562352" y="1402517"/>
          <a:ext cx="10226551" cy="51960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05344973-19FC-AEE0-18CE-E09B32533975}"/>
              </a:ext>
            </a:extLst>
          </p:cNvPr>
          <p:cNvSpPr txBox="1">
            <a:spLocks/>
          </p:cNvSpPr>
          <p:nvPr/>
        </p:nvSpPr>
        <p:spPr>
          <a:xfrm>
            <a:off x="635504" y="259465"/>
            <a:ext cx="10396247" cy="840865"/>
          </a:xfrm>
          <a:prstGeom prst="rect">
            <a:avLst/>
          </a:prstGeom>
        </p:spPr>
        <p:txBody>
          <a:bodyPr vert="horz" lIns="91440" tIns="27432" rIns="91440" bIns="45720" rtlCol="0" anchor="b">
            <a:normAutofit fontScale="90000" lnSpcReduction="20000"/>
          </a:bodyPr>
          <a:lstStyle>
            <a:lvl1pPr algn="l" defTabSz="914400" rtl="0" eaLnBrk="1" latinLnBrk="0" hangingPunct="1">
              <a:lnSpc>
                <a:spcPct val="90000"/>
              </a:lnSpc>
              <a:spcBef>
                <a:spcPct val="0"/>
              </a:spcBef>
              <a:buNone/>
              <a:defRPr sz="2800" b="1" kern="1200" spc="-50" baseline="0">
                <a:solidFill>
                  <a:schemeClr val="accent1"/>
                </a:solidFill>
                <a:latin typeface="+mj-lt"/>
                <a:ea typeface="+mj-ea"/>
                <a:cs typeface="+mj-cs"/>
              </a:defRPr>
            </a:lvl1pPr>
          </a:lstStyle>
          <a:p>
            <a:r>
              <a:rPr lang="en-US" sz="4400" dirty="0"/>
              <a:t>Taxes Today vs One Unified Rate </a:t>
            </a:r>
          </a:p>
          <a:p>
            <a:r>
              <a:rPr lang="en-US" sz="2700" dirty="0"/>
              <a:t>(Value based on assessments prior to reevaluation)</a:t>
            </a:r>
          </a:p>
        </p:txBody>
      </p:sp>
    </p:spTree>
    <p:extLst>
      <p:ext uri="{BB962C8B-B14F-4D97-AF65-F5344CB8AC3E}">
        <p14:creationId xmlns:p14="http://schemas.microsoft.com/office/powerpoint/2010/main" val="380252046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DCE831D-65A5-81AE-4E7A-BE507D804288}"/>
            </a:ext>
          </a:extLst>
        </p:cNvPr>
        <p:cNvGrpSpPr/>
        <p:nvPr/>
      </p:nvGrpSpPr>
      <p:grpSpPr>
        <a:xfrm>
          <a:off x="0" y="0"/>
          <a:ext cx="0" cy="0"/>
          <a:chOff x="0" y="0"/>
          <a:chExt cx="0" cy="0"/>
        </a:xfrm>
      </p:grpSpPr>
      <p:sp>
        <p:nvSpPr>
          <p:cNvPr id="57" name="Rectangle 56">
            <a:extLst>
              <a:ext uri="{FF2B5EF4-FFF2-40B4-BE49-F238E27FC236}">
                <a16:creationId xmlns:a16="http://schemas.microsoft.com/office/drawing/2014/main" id="{9EBB507A-4CD7-4FB2-A45B-AA83624A2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8" name="Rectangle 57">
            <a:extLst>
              <a:ext uri="{FF2B5EF4-FFF2-40B4-BE49-F238E27FC236}">
                <a16:creationId xmlns:a16="http://schemas.microsoft.com/office/drawing/2014/main" id="{7ED360F3-9486-4724-8EB2-20E3BF28B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59" name="Rectangle 58">
            <a:extLst>
              <a:ext uri="{FF2B5EF4-FFF2-40B4-BE49-F238E27FC236}">
                <a16:creationId xmlns:a16="http://schemas.microsoft.com/office/drawing/2014/main" id="{3136C039-F5E0-42C7-AFB4-E1FC5B286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1489"/>
            <a:ext cx="11292840" cy="26065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Title 14">
            <a:extLst>
              <a:ext uri="{FF2B5EF4-FFF2-40B4-BE49-F238E27FC236}">
                <a16:creationId xmlns:a16="http://schemas.microsoft.com/office/drawing/2014/main" id="{7D5F7EB6-9E42-6DF7-98C7-8CA29D677ED8}"/>
              </a:ext>
            </a:extLst>
          </p:cNvPr>
          <p:cNvSpPr>
            <a:spLocks noGrp="1"/>
          </p:cNvSpPr>
          <p:nvPr>
            <p:ph type="title"/>
          </p:nvPr>
        </p:nvSpPr>
        <p:spPr>
          <a:xfrm>
            <a:off x="1342159" y="1378959"/>
            <a:ext cx="9507682" cy="746785"/>
          </a:xfrm>
        </p:spPr>
        <p:txBody>
          <a:bodyPr vert="horz" lIns="91440" tIns="27432" rIns="91440" bIns="45720" rtlCol="0" anchor="b">
            <a:normAutofit fontScale="9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i="0" cap="all" dirty="0">
                <a:solidFill>
                  <a:schemeClr val="tx1"/>
                </a:solidFill>
              </a:rPr>
              <a:t>Tax Impact by District</a:t>
            </a:r>
            <a:br>
              <a:rPr lang="en-US" sz="4800" i="0" cap="all" dirty="0">
                <a:solidFill>
                  <a:schemeClr val="tx1"/>
                </a:solidFill>
              </a:rPr>
            </a:br>
            <a:r>
              <a:rPr kumimoji="0" lang="en-US" sz="2700" b="0" i="0" u="none" strike="noStrike" kern="1200" cap="none" spc="0" normalizeH="0" baseline="0" noProof="0" dirty="0">
                <a:ln>
                  <a:noFill/>
                </a:ln>
                <a:solidFill>
                  <a:prstClr val="black"/>
                </a:solidFill>
                <a:effectLst/>
                <a:uLnTx/>
                <a:uFillTx/>
                <a:latin typeface="Century Schoolbook" panose="02040604050505020304"/>
                <a:ea typeface="+mn-ea"/>
                <a:cs typeface="+mn-cs"/>
              </a:rPr>
              <a:t>(</a:t>
            </a:r>
            <a:r>
              <a:rPr kumimoji="0" lang="en-US" sz="2200" b="0" i="0" u="none" strike="noStrike" kern="1200" cap="none" spc="0" normalizeH="0" baseline="0" noProof="0" dirty="0">
                <a:ln>
                  <a:noFill/>
                </a:ln>
                <a:solidFill>
                  <a:prstClr val="black"/>
                </a:solidFill>
                <a:effectLst/>
                <a:uLnTx/>
                <a:uFillTx/>
                <a:latin typeface="Century Schoolbook" panose="02040604050505020304"/>
                <a:ea typeface="+mn-ea"/>
                <a:cs typeface="+mn-cs"/>
              </a:rPr>
              <a:t>Analyzed from most conservative budget outlined in prior slides</a:t>
            </a:r>
            <a:r>
              <a:rPr kumimoji="0" lang="en-US" sz="2700" b="0" i="0" u="none" strike="noStrike" kern="1200" cap="none" spc="0" normalizeH="0" baseline="0" noProof="0" dirty="0">
                <a:ln>
                  <a:noFill/>
                </a:ln>
                <a:solidFill>
                  <a:prstClr val="black"/>
                </a:solidFill>
                <a:effectLst/>
                <a:uLnTx/>
                <a:uFillTx/>
                <a:latin typeface="Century Schoolbook" panose="02040604050505020304"/>
                <a:ea typeface="+mn-ea"/>
                <a:cs typeface="+mn-cs"/>
              </a:rPr>
              <a:t>)</a:t>
            </a:r>
            <a:br>
              <a:rPr kumimoji="0" lang="en-US" sz="2700" b="0" i="0" u="none" strike="noStrike" kern="1200" cap="none" spc="0" normalizeH="0" baseline="0" noProof="0" dirty="0">
                <a:ln>
                  <a:noFill/>
                </a:ln>
                <a:solidFill>
                  <a:prstClr val="black"/>
                </a:solidFill>
                <a:effectLst/>
                <a:uLnTx/>
                <a:uFillTx/>
                <a:latin typeface="Century Schoolbook" panose="02040604050505020304"/>
                <a:ea typeface="+mn-ea"/>
                <a:cs typeface="+mn-cs"/>
              </a:rPr>
            </a:br>
            <a:endParaRPr lang="en-US" sz="4800" i="0" cap="all" dirty="0">
              <a:solidFill>
                <a:schemeClr val="tx1"/>
              </a:solidFill>
            </a:endParaRPr>
          </a:p>
        </p:txBody>
      </p:sp>
      <p:sp>
        <p:nvSpPr>
          <p:cNvPr id="60" name="Rectangle 59">
            <a:extLst>
              <a:ext uri="{FF2B5EF4-FFF2-40B4-BE49-F238E27FC236}">
                <a16:creationId xmlns:a16="http://schemas.microsoft.com/office/drawing/2014/main" id="{7AB26B25-DCD4-4574-8050-2001243700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1"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Slide Number Placeholder 5">
            <a:extLst>
              <a:ext uri="{FF2B5EF4-FFF2-40B4-BE49-F238E27FC236}">
                <a16:creationId xmlns:a16="http://schemas.microsoft.com/office/drawing/2014/main" id="{93338A6E-88ED-5197-5EAE-79D9602826AD}"/>
              </a:ext>
            </a:extLst>
          </p:cNvPr>
          <p:cNvSpPr>
            <a:spLocks noGrp="1"/>
          </p:cNvSpPr>
          <p:nvPr>
            <p:ph type="sldNum" sz="quarter" idx="12"/>
          </p:nvPr>
        </p:nvSpPr>
        <p:spPr>
          <a:xfrm>
            <a:off x="11292840" y="6172200"/>
            <a:ext cx="914400" cy="593725"/>
          </a:xfrm>
        </p:spPr>
        <p:txBody>
          <a:bodyPr vert="horz" lIns="45720" tIns="45720" rIns="45720" bIns="45720" rtlCol="0" anchor="ctr">
            <a:normAutofit/>
          </a:bodyPr>
          <a:lstStyle/>
          <a:p>
            <a:pPr>
              <a:lnSpc>
                <a:spcPct val="90000"/>
              </a:lnSpc>
              <a:spcAft>
                <a:spcPts val="600"/>
              </a:spcAft>
            </a:pPr>
            <a:fld id="{CC057153-B650-4DEB-B370-79DDCFDCE934}" type="slidenum">
              <a:rPr lang="en-US" smtClean="0">
                <a:solidFill>
                  <a:schemeClr val="accent1">
                    <a:lumMod val="60000"/>
                    <a:lumOff val="40000"/>
                  </a:schemeClr>
                </a:solidFill>
              </a:rPr>
              <a:pPr>
                <a:lnSpc>
                  <a:spcPct val="90000"/>
                </a:lnSpc>
                <a:spcAft>
                  <a:spcPts val="600"/>
                </a:spcAft>
              </a:pPr>
              <a:t>18</a:t>
            </a:fld>
            <a:endParaRPr lang="en-US">
              <a:solidFill>
                <a:schemeClr val="accent1">
                  <a:lumMod val="60000"/>
                  <a:lumOff val="40000"/>
                </a:schemeClr>
              </a:solidFill>
            </a:endParaRPr>
          </a:p>
        </p:txBody>
      </p:sp>
      <p:graphicFrame>
        <p:nvGraphicFramePr>
          <p:cNvPr id="17" name="TextBox 1">
            <a:extLst>
              <a:ext uri="{FF2B5EF4-FFF2-40B4-BE49-F238E27FC236}">
                <a16:creationId xmlns:a16="http://schemas.microsoft.com/office/drawing/2014/main" id="{C624D6C8-99F2-17C1-7DD5-A3DC6D9383A8}"/>
              </a:ext>
            </a:extLst>
          </p:cNvPr>
          <p:cNvGraphicFramePr/>
          <p:nvPr>
            <p:extLst>
              <p:ext uri="{D42A27DB-BD31-4B8C-83A1-F6EECF244321}">
                <p14:modId xmlns:p14="http://schemas.microsoft.com/office/powerpoint/2010/main" val="2740606528"/>
              </p:ext>
            </p:extLst>
          </p:nvPr>
        </p:nvGraphicFramePr>
        <p:xfrm>
          <a:off x="3100932" y="1164667"/>
          <a:ext cx="5990136" cy="5262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ontent Placeholder 4">
            <a:extLst>
              <a:ext uri="{FF2B5EF4-FFF2-40B4-BE49-F238E27FC236}">
                <a16:creationId xmlns:a16="http://schemas.microsoft.com/office/drawing/2014/main" id="{91409E1A-81E8-222B-0A2A-DC2F2D1F64A4}"/>
              </a:ext>
            </a:extLst>
          </p:cNvPr>
          <p:cNvSpPr>
            <a:spLocks noGrp="1"/>
          </p:cNvSpPr>
          <p:nvPr>
            <p:ph sz="quarter" idx="14"/>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2281447" y="6066099"/>
            <a:ext cx="7629106" cy="576262"/>
          </a:xfrm>
        </p:spPr>
        <p:txBody>
          <a:bodyPr>
            <a:normAutofit/>
          </a:bodyPr>
          <a:lstStyle/>
          <a:p>
            <a:pPr marL="0" indent="0" algn="ctr">
              <a:spcBef>
                <a:spcPts val="2500"/>
              </a:spcBef>
              <a:buNone/>
            </a:pPr>
            <a:r>
              <a:rPr lang="en-US" b="1" dirty="0"/>
              <a:t>*Taxes based on the 2026 WCFD fire taxes. These taxes were increased 13.91% voted on April 2026 and actual tax impact would be less than these figures.</a:t>
            </a:r>
          </a:p>
        </p:txBody>
      </p:sp>
    </p:spTree>
    <p:extLst>
      <p:ext uri="{BB962C8B-B14F-4D97-AF65-F5344CB8AC3E}">
        <p14:creationId xmlns:p14="http://schemas.microsoft.com/office/powerpoint/2010/main" val="535958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EBB507A-4CD7-4FB2-A45B-AA83624A2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27CB19DE-D478-4EF9-A63B-D47EC43BA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BCA51EB0-CA66-4EA0-8D89-E7FA96C40B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8459F60-B700-1B53-6F53-9F343C68F4FC}"/>
              </a:ext>
            </a:extLst>
          </p:cNvPr>
          <p:cNvPicPr>
            <a:picLocks noChangeAspect="1"/>
          </p:cNvPicPr>
          <p:nvPr/>
        </p:nvPicPr>
        <p:blipFill>
          <a:blip r:embed="rId3">
            <a:duotone>
              <a:schemeClr val="bg2">
                <a:shade val="45000"/>
                <a:satMod val="135000"/>
              </a:schemeClr>
              <a:prstClr val="white"/>
            </a:duotone>
            <a:alphaModFix amt="35000"/>
          </a:blip>
          <a:srcRect r="1876"/>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495391AC-B20B-E0D8-477E-1F67F16A7765}"/>
              </a:ext>
            </a:extLst>
          </p:cNvPr>
          <p:cNvSpPr>
            <a:spLocks noGrp="1"/>
          </p:cNvSpPr>
          <p:nvPr>
            <p:ph type="title"/>
          </p:nvPr>
        </p:nvSpPr>
        <p:spPr>
          <a:xfrm>
            <a:off x="885825" y="21148"/>
            <a:ext cx="10068687" cy="845627"/>
          </a:xfrm>
        </p:spPr>
        <p:txBody>
          <a:bodyPr vert="horz" lIns="91440" tIns="27432" rIns="91440" bIns="45720" rtlCol="0" anchor="b">
            <a:normAutofit/>
          </a:bodyPr>
          <a:lstStyle/>
          <a:p>
            <a:r>
              <a:rPr lang="en-US" sz="4400" dirty="0">
                <a:solidFill>
                  <a:schemeClr val="accent1"/>
                </a:solidFill>
              </a:rPr>
              <a:t>Savings and Other Considerations</a:t>
            </a:r>
          </a:p>
        </p:txBody>
      </p:sp>
      <p:sp>
        <p:nvSpPr>
          <p:cNvPr id="21" name="Rectangle 20">
            <a:extLst>
              <a:ext uri="{FF2B5EF4-FFF2-40B4-BE49-F238E27FC236}">
                <a16:creationId xmlns:a16="http://schemas.microsoft.com/office/drawing/2014/main" id="{28821E2C-A73E-4D7C-809C-82D2216C2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1" y="0"/>
            <a:ext cx="457200" cy="6858000"/>
          </a:xfrm>
          <a:prstGeom prst="rect">
            <a:avLst/>
          </a:prstGeom>
          <a:solidFill>
            <a:schemeClr val="tx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Content Placeholder 4">
            <a:extLst>
              <a:ext uri="{FF2B5EF4-FFF2-40B4-BE49-F238E27FC236}">
                <a16:creationId xmlns:a16="http://schemas.microsoft.com/office/drawing/2014/main" id="{B5D56B0C-CAE1-3253-9ACC-AAC47C316E4F}"/>
              </a:ext>
            </a:extLst>
          </p:cNvPr>
          <p:cNvSpPr>
            <a:spLocks noGrp="1"/>
          </p:cNvSpPr>
          <p:nvPr>
            <p:ph sz="quarter" idx="14"/>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731837" y="898524"/>
            <a:ext cx="10574337" cy="5591175"/>
          </a:xfrm>
        </p:spPr>
        <p:txBody>
          <a:bodyPr>
            <a:noAutofit/>
          </a:bodyPr>
          <a:lstStyle/>
          <a:p>
            <a:pPr marL="0" indent="0">
              <a:spcBef>
                <a:spcPts val="2500"/>
              </a:spcBef>
              <a:buNone/>
            </a:pPr>
            <a:r>
              <a:rPr lang="en-US" b="1" dirty="0"/>
              <a:t>Annual cost savings can be compounded, allowing for more hiring potential and a stable financial department than the current district model. These savings are recurring, structural, and independent of service reductions. Importantly, they create fiscal capacity that can be reinvested into staffing, apparatus availability, and response time improvements without increasing the overall tax burden beyond historical norms.</a:t>
            </a:r>
          </a:p>
          <a:p>
            <a:pPr marL="0" indent="0">
              <a:spcBef>
                <a:spcPts val="2500"/>
              </a:spcBef>
              <a:buNone/>
            </a:pPr>
            <a:r>
              <a:rPr lang="en-US" b="1" dirty="0"/>
              <a:t>Administrative Cost Savings</a:t>
            </a:r>
          </a:p>
          <a:p>
            <a:pPr marL="0" lvl="1" indent="0">
              <a:buNone/>
            </a:pPr>
            <a:r>
              <a:rPr lang="en-US" dirty="0"/>
              <a:t>Consolidating audit, payroll, legal, and clerical functions could save about $455,000 annually in administrative costs.</a:t>
            </a:r>
          </a:p>
          <a:p>
            <a:pPr marL="0" indent="0">
              <a:spcBef>
                <a:spcPts val="2500"/>
              </a:spcBef>
              <a:buNone/>
            </a:pPr>
            <a:r>
              <a:rPr lang="en-US" b="1" dirty="0"/>
              <a:t>Leadership Consolidation Savings</a:t>
            </a:r>
          </a:p>
          <a:p>
            <a:pPr marL="0" lvl="1" indent="0">
              <a:buNone/>
            </a:pPr>
            <a:r>
              <a:rPr lang="en-US" dirty="0"/>
              <a:t>Merging multiple chief positions into a single leadership role can save between $175,000 and $225,000 yearly and allow for more leadership positions within the stations / platoons to create more stability.</a:t>
            </a:r>
          </a:p>
          <a:p>
            <a:pPr marL="0" indent="0">
              <a:spcBef>
                <a:spcPts val="2500"/>
              </a:spcBef>
              <a:buNone/>
            </a:pPr>
            <a:r>
              <a:rPr lang="en-US" b="1" dirty="0"/>
              <a:t>Efficiency in Purchasing and Maintenance</a:t>
            </a:r>
          </a:p>
          <a:p>
            <a:pPr marL="0" lvl="1" indent="0">
              <a:buNone/>
            </a:pPr>
            <a:r>
              <a:rPr lang="en-US" dirty="0"/>
              <a:t>Unified contracts for equipment and services have the potential to save. This cost savings would not be known until contracts with venders are negotiated.</a:t>
            </a:r>
          </a:p>
          <a:p>
            <a:pPr marL="0" indent="0">
              <a:spcBef>
                <a:spcPts val="2500"/>
              </a:spcBef>
              <a:buNone/>
            </a:pPr>
            <a:r>
              <a:rPr lang="en-US" b="1" dirty="0"/>
              <a:t>Grant Monies</a:t>
            </a:r>
          </a:p>
          <a:p>
            <a:pPr marL="0" lvl="1" indent="0">
              <a:buNone/>
            </a:pPr>
            <a:r>
              <a:rPr lang="en-US" dirty="0"/>
              <a:t>Historically municipal departments have better luck receiving federal grant money as compared to the district model. Access to dedicated grant writ</a:t>
            </a:r>
          </a:p>
          <a:p>
            <a:pPr marL="0" indent="0">
              <a:spcBef>
                <a:spcPts val="2500"/>
              </a:spcBef>
              <a:buNone/>
            </a:pPr>
            <a:r>
              <a:rPr lang="en-US" b="1" dirty="0"/>
              <a:t>Current Liquid Assets</a:t>
            </a:r>
          </a:p>
          <a:p>
            <a:pPr marL="0" lvl="1" indent="0">
              <a:buNone/>
            </a:pPr>
            <a:r>
              <a:rPr lang="en-US" dirty="0"/>
              <a:t>One item not discussed in the municipal budget is the district liquid financials. The four districts have a combined total of $3,446,574.36 cash assets at the time this presentation was created. It should be noted that some of these funds are allocated for apparatus purchases that are not yet ready for receival.</a:t>
            </a:r>
          </a:p>
        </p:txBody>
      </p:sp>
      <p:sp>
        <p:nvSpPr>
          <p:cNvPr id="23" name="Rectangle 22">
            <a:extLst>
              <a:ext uri="{FF2B5EF4-FFF2-40B4-BE49-F238E27FC236}">
                <a16:creationId xmlns:a16="http://schemas.microsoft.com/office/drawing/2014/main" id="{A11B212F-F733-42E4-BA25-DE8B5756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Slide Number Placeholder 5">
            <a:extLst>
              <a:ext uri="{FF2B5EF4-FFF2-40B4-BE49-F238E27FC236}">
                <a16:creationId xmlns:a16="http://schemas.microsoft.com/office/drawing/2014/main" id="{B621D5E2-7E39-D9EF-2627-9BEB23298FFB}"/>
              </a:ext>
            </a:extLst>
          </p:cNvPr>
          <p:cNvSpPr>
            <a:spLocks noGrp="1"/>
          </p:cNvSpPr>
          <p:nvPr>
            <p:ph type="sldNum" sz="quarter" idx="12"/>
          </p:nvPr>
        </p:nvSpPr>
        <p:spPr>
          <a:xfrm>
            <a:off x="11292840" y="6172200"/>
            <a:ext cx="914400" cy="593725"/>
          </a:xfrm>
        </p:spPr>
        <p:txBody>
          <a:bodyPr vert="horz" lIns="45720" tIns="45720" rIns="45720" bIns="45720" rtlCol="0" anchor="ctr">
            <a:normAutofit/>
          </a:bodyPr>
          <a:lstStyle/>
          <a:p>
            <a:pPr>
              <a:lnSpc>
                <a:spcPct val="90000"/>
              </a:lnSpc>
              <a:spcAft>
                <a:spcPts val="600"/>
              </a:spcAft>
            </a:pPr>
            <a:fld id="{CC057153-B650-4DEB-B370-79DDCFDCE934}" type="slidenum">
              <a:rPr lang="en-US" smtClean="0">
                <a:solidFill>
                  <a:schemeClr val="accent1">
                    <a:lumMod val="60000"/>
                    <a:lumOff val="40000"/>
                  </a:schemeClr>
                </a:solidFill>
              </a:rPr>
              <a:pPr>
                <a:lnSpc>
                  <a:spcPct val="90000"/>
                </a:lnSpc>
                <a:spcAft>
                  <a:spcPts val="600"/>
                </a:spcAft>
              </a:pPr>
              <a:t>19</a:t>
            </a:fld>
            <a:endParaRPr lang="en-US">
              <a:solidFill>
                <a:schemeClr val="accent1">
                  <a:lumMod val="60000"/>
                  <a:lumOff val="40000"/>
                </a:schemeClr>
              </a:solidFill>
            </a:endParaRPr>
          </a:p>
        </p:txBody>
      </p:sp>
    </p:spTree>
    <p:extLst>
      <p:ext uri="{BB962C8B-B14F-4D97-AF65-F5344CB8AC3E}">
        <p14:creationId xmlns:p14="http://schemas.microsoft.com/office/powerpoint/2010/main" val="1875289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CA29952-149E-46F7-9A9D-E6101CFF5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9024BA92-9229-4333-ACC7-4561A3DB5F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4CED6A3-26D9-3E50-05E0-76681A87E457}"/>
              </a:ext>
            </a:extLst>
          </p:cNvPr>
          <p:cNvSpPr>
            <a:spLocks noGrp="1"/>
          </p:cNvSpPr>
          <p:nvPr>
            <p:ph type="title"/>
          </p:nvPr>
        </p:nvSpPr>
        <p:spPr>
          <a:xfrm>
            <a:off x="1261872" y="294198"/>
            <a:ext cx="9692640" cy="1397124"/>
          </a:xfrm>
        </p:spPr>
        <p:txBody>
          <a:bodyPr vert="horz" lIns="91440" tIns="27432" rIns="91440" bIns="45720" rtlCol="0" anchor="b">
            <a:normAutofit/>
          </a:bodyPr>
          <a:lstStyle/>
          <a:p>
            <a:r>
              <a:rPr lang="en-US" sz="4400">
                <a:solidFill>
                  <a:schemeClr val="accent1"/>
                </a:solidFill>
              </a:rPr>
              <a:t>Purpose of the Municipal Fire Commission</a:t>
            </a:r>
          </a:p>
        </p:txBody>
      </p:sp>
      <p:sp>
        <p:nvSpPr>
          <p:cNvPr id="12" name="TextBox 11">
            <a:extLst>
              <a:ext uri="{FF2B5EF4-FFF2-40B4-BE49-F238E27FC236}">
                <a16:creationId xmlns:a16="http://schemas.microsoft.com/office/drawing/2014/main" id="{A15F6DCC-EAA0-7D05-FF41-BB2AD2516483}"/>
              </a:ext>
            </a:extLst>
          </p:cNvPr>
          <p:cNvSpPr txBox="1"/>
          <p:nvPr/>
        </p:nvSpPr>
        <p:spPr>
          <a:xfrm>
            <a:off x="1261872" y="1828800"/>
            <a:ext cx="5852160" cy="4351337"/>
          </a:xfrm>
          <a:prstGeom prst="rect">
            <a:avLst/>
          </a:prstGeom>
        </p:spPr>
        <p:txBody>
          <a:bodyPr vert="horz" lIns="91440" tIns="45720" rIns="91440" bIns="45720" rtlCol="0">
            <a:normAutofit/>
          </a:bodyPr>
          <a:lstStyle/>
          <a:p>
            <a:pPr marL="0" indent="-182880">
              <a:spcBef>
                <a:spcPts val="2500"/>
              </a:spcBef>
              <a:buClr>
                <a:schemeClr val="accent1"/>
              </a:buClr>
              <a:buFont typeface="Arial" panose="020B0604020202020204" pitchFamily="34" charset="0"/>
              <a:buNone/>
            </a:pPr>
            <a:r>
              <a:rPr lang="en-US" sz="1700" b="1" dirty="0">
                <a:solidFill>
                  <a:schemeClr val="tx1">
                    <a:lumMod val="65000"/>
                    <a:lumOff val="35000"/>
                  </a:schemeClr>
                </a:solidFill>
              </a:rPr>
              <a:t>Commission Establishment and Purpose</a:t>
            </a:r>
          </a:p>
          <a:p>
            <a:pPr marL="0" lvl="1" indent="-182880">
              <a:buClr>
                <a:schemeClr val="accent1"/>
              </a:buClr>
              <a:buFont typeface="Arial" panose="020B0604020202020204" pitchFamily="34" charset="0"/>
              <a:buNone/>
            </a:pPr>
            <a:r>
              <a:rPr lang="en-US" sz="1700" dirty="0">
                <a:solidFill>
                  <a:schemeClr val="tx1">
                    <a:lumMod val="65000"/>
                    <a:lumOff val="35000"/>
                  </a:schemeClr>
                </a:solidFill>
              </a:rPr>
              <a:t>Created in 2024 to evaluate and improve fire and emergency services for Coventry's growing community.</a:t>
            </a:r>
          </a:p>
          <a:p>
            <a:pPr marL="0" indent="-182880">
              <a:spcBef>
                <a:spcPts val="2500"/>
              </a:spcBef>
              <a:buClr>
                <a:schemeClr val="accent1"/>
              </a:buClr>
              <a:buFont typeface="Arial" panose="020B0604020202020204" pitchFamily="34" charset="0"/>
              <a:buNone/>
            </a:pPr>
            <a:r>
              <a:rPr lang="en-US" sz="1700" b="1" dirty="0">
                <a:solidFill>
                  <a:schemeClr val="tx1">
                    <a:lumMod val="65000"/>
                    <a:lumOff val="35000"/>
                  </a:schemeClr>
                </a:solidFill>
              </a:rPr>
              <a:t>Focus Areas</a:t>
            </a:r>
          </a:p>
          <a:p>
            <a:pPr marL="0" lvl="1" indent="-182880">
              <a:buClr>
                <a:schemeClr val="accent1"/>
              </a:buClr>
              <a:buFont typeface="Arial" panose="020B0604020202020204" pitchFamily="34" charset="0"/>
              <a:buNone/>
            </a:pPr>
            <a:r>
              <a:rPr lang="en-US" sz="1700" dirty="0">
                <a:solidFill>
                  <a:schemeClr val="tx1">
                    <a:lumMod val="65000"/>
                    <a:lumOff val="35000"/>
                  </a:schemeClr>
                </a:solidFill>
              </a:rPr>
              <a:t>Focused on public safety, financial sustainability, governance, and operational efficiency of fire services.</a:t>
            </a:r>
          </a:p>
          <a:p>
            <a:pPr marL="0" indent="-182880">
              <a:spcBef>
                <a:spcPts val="2500"/>
              </a:spcBef>
              <a:buClr>
                <a:schemeClr val="accent1"/>
              </a:buClr>
              <a:buFont typeface="Arial" panose="020B0604020202020204" pitchFamily="34" charset="0"/>
              <a:buNone/>
            </a:pPr>
            <a:r>
              <a:rPr lang="en-US" sz="1700" b="1" dirty="0">
                <a:solidFill>
                  <a:schemeClr val="tx1">
                    <a:lumMod val="65000"/>
                    <a:lumOff val="35000"/>
                  </a:schemeClr>
                </a:solidFill>
              </a:rPr>
              <a:t>Collaborative and Data-Driven Approach</a:t>
            </a:r>
          </a:p>
          <a:p>
            <a:pPr marL="0" lvl="1" indent="-182880">
              <a:buClr>
                <a:schemeClr val="accent1"/>
              </a:buClr>
              <a:buFont typeface="Arial" panose="020B0604020202020204" pitchFamily="34" charset="0"/>
              <a:buNone/>
            </a:pPr>
            <a:r>
              <a:rPr lang="en-US" sz="1700" dirty="0">
                <a:solidFill>
                  <a:schemeClr val="tx1">
                    <a:lumMod val="65000"/>
                    <a:lumOff val="35000"/>
                  </a:schemeClr>
                </a:solidFill>
              </a:rPr>
              <a:t>Inclusive collaboration with stakeholders and data-based analysis to inform policy decisions transparently.</a:t>
            </a:r>
          </a:p>
          <a:p>
            <a:pPr marL="0" indent="-182880">
              <a:spcBef>
                <a:spcPts val="2500"/>
              </a:spcBef>
              <a:buClr>
                <a:schemeClr val="accent1"/>
              </a:buClr>
              <a:buFont typeface="Arial" panose="020B0604020202020204" pitchFamily="34" charset="0"/>
              <a:buNone/>
            </a:pPr>
            <a:r>
              <a:rPr lang="en-US" sz="1700" b="1" dirty="0">
                <a:solidFill>
                  <a:schemeClr val="tx1">
                    <a:lumMod val="65000"/>
                    <a:lumOff val="35000"/>
                  </a:schemeClr>
                </a:solidFill>
              </a:rPr>
              <a:t>Implementation and Policy Guidance</a:t>
            </a:r>
          </a:p>
          <a:p>
            <a:pPr marL="0" lvl="1" indent="-182880">
              <a:buClr>
                <a:schemeClr val="accent1"/>
              </a:buClr>
              <a:buNone/>
            </a:pPr>
            <a:r>
              <a:rPr lang="en-US" sz="1700" dirty="0">
                <a:solidFill>
                  <a:schemeClr val="tx1">
                    <a:lumMod val="65000"/>
                    <a:lumOff val="35000"/>
                  </a:schemeClr>
                </a:solidFill>
              </a:rPr>
              <a:t>Developed comprehensive frameworks to guide the Town Council in making informed fire service decisions.</a:t>
            </a:r>
          </a:p>
        </p:txBody>
      </p:sp>
      <p:pic>
        <p:nvPicPr>
          <p:cNvPr id="10" name="Picture 9" descr="Friday Flagging: Coventry – Rhode ...">
            <a:extLst>
              <a:ext uri="{FF2B5EF4-FFF2-40B4-BE49-F238E27FC236}">
                <a16:creationId xmlns:a16="http://schemas.microsoft.com/office/drawing/2014/main" id="{657C6719-AD81-EAC6-1DB4-1554A5333ED1}"/>
              </a:ext>
            </a:extLst>
          </p:cNvPr>
          <p:cNvPicPr>
            <a:picLocks noChangeAspect="1"/>
          </p:cNvPicPr>
          <p:nvPr/>
        </p:nvPicPr>
        <p:blipFill>
          <a:blip r:embed="rId2"/>
          <a:stretch>
            <a:fillRect/>
          </a:stretch>
        </p:blipFill>
        <p:spPr>
          <a:xfrm>
            <a:off x="7598664" y="2101200"/>
            <a:ext cx="3304622" cy="3304622"/>
          </a:xfrm>
          <a:prstGeom prst="rect">
            <a:avLst/>
          </a:prstGeom>
          <a:noFill/>
        </p:spPr>
      </p:pic>
      <p:sp>
        <p:nvSpPr>
          <p:cNvPr id="6" name="Slide Number Placeholder 5">
            <a:extLst>
              <a:ext uri="{FF2B5EF4-FFF2-40B4-BE49-F238E27FC236}">
                <a16:creationId xmlns:a16="http://schemas.microsoft.com/office/drawing/2014/main" id="{11EBAE3C-9A4A-2BFA-0713-E92563DB2C49}"/>
              </a:ext>
            </a:extLst>
          </p:cNvPr>
          <p:cNvSpPr>
            <a:spLocks noGrp="1"/>
          </p:cNvSpPr>
          <p:nvPr>
            <p:ph type="sldNum" sz="quarter" idx="12"/>
          </p:nvPr>
        </p:nvSpPr>
        <p:spPr>
          <a:xfrm>
            <a:off x="11292840" y="6172200"/>
            <a:ext cx="914400" cy="593725"/>
          </a:xfrm>
        </p:spPr>
        <p:txBody>
          <a:bodyPr vert="horz" lIns="45720" tIns="45720" rIns="45720" bIns="45720" rtlCol="0" anchor="ctr">
            <a:normAutofit/>
          </a:bodyPr>
          <a:lstStyle/>
          <a:p>
            <a:pPr>
              <a:lnSpc>
                <a:spcPct val="90000"/>
              </a:lnSpc>
              <a:spcAft>
                <a:spcPts val="600"/>
              </a:spcAft>
            </a:pPr>
            <a:fld id="{CC057153-B650-4DEB-B370-79DDCFDCE934}" type="slidenum">
              <a:rPr lang="en-US" smtClean="0">
                <a:solidFill>
                  <a:schemeClr val="accent1">
                    <a:lumMod val="60000"/>
                    <a:lumOff val="40000"/>
                  </a:schemeClr>
                </a:solidFill>
              </a:rPr>
              <a:pPr>
                <a:lnSpc>
                  <a:spcPct val="90000"/>
                </a:lnSpc>
                <a:spcAft>
                  <a:spcPts val="600"/>
                </a:spcAft>
              </a:pPr>
              <a:t>2</a:t>
            </a:fld>
            <a:endParaRPr lang="en-US">
              <a:solidFill>
                <a:schemeClr val="accent1">
                  <a:lumMod val="60000"/>
                  <a:lumOff val="40000"/>
                </a:schemeClr>
              </a:solidFill>
            </a:endParaRPr>
          </a:p>
        </p:txBody>
      </p:sp>
    </p:spTree>
    <p:extLst>
      <p:ext uri="{BB962C8B-B14F-4D97-AF65-F5344CB8AC3E}">
        <p14:creationId xmlns:p14="http://schemas.microsoft.com/office/powerpoint/2010/main" val="4209341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EBB507A-4CD7-4FB2-A45B-AA83624A2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0" name="Rectangle 29">
            <a:extLst>
              <a:ext uri="{FF2B5EF4-FFF2-40B4-BE49-F238E27FC236}">
                <a16:creationId xmlns:a16="http://schemas.microsoft.com/office/drawing/2014/main" id="{7ED360F3-9486-4724-8EB2-20E3BF28B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7EB9451-507B-9CB9-001A-241C5BB87E94}"/>
              </a:ext>
            </a:extLst>
          </p:cNvPr>
          <p:cNvSpPr>
            <a:spLocks noGrp="1"/>
          </p:cNvSpPr>
          <p:nvPr>
            <p:ph type="title"/>
          </p:nvPr>
        </p:nvSpPr>
        <p:spPr>
          <a:xfrm>
            <a:off x="5522600" y="758952"/>
            <a:ext cx="5157591" cy="4041648"/>
          </a:xfrm>
        </p:spPr>
        <p:txBody>
          <a:bodyPr vert="horz" lIns="91440" tIns="27432" rIns="91440" bIns="45720" rtlCol="0" anchor="b">
            <a:normAutofit/>
          </a:bodyPr>
          <a:lstStyle/>
          <a:p>
            <a:pPr>
              <a:lnSpc>
                <a:spcPct val="85000"/>
              </a:lnSpc>
            </a:pPr>
            <a:r>
              <a:rPr lang="en-US" sz="4000"/>
              <a:t>Recommendations and Final Thoughts</a:t>
            </a:r>
          </a:p>
        </p:txBody>
      </p:sp>
      <p:sp>
        <p:nvSpPr>
          <p:cNvPr id="35" name="Rectangle 34">
            <a:extLst>
              <a:ext uri="{FF2B5EF4-FFF2-40B4-BE49-F238E27FC236}">
                <a16:creationId xmlns:a16="http://schemas.microsoft.com/office/drawing/2014/main" id="{02719BEA-CFC6-4E72-9A23-F500D9557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4" y="0"/>
            <a:ext cx="461996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3FE1DE0-0CFA-9122-E861-C2D8B6EEB7C9}"/>
              </a:ext>
            </a:extLst>
          </p:cNvPr>
          <p:cNvPicPr>
            <a:picLocks noChangeAspect="1"/>
          </p:cNvPicPr>
          <p:nvPr/>
        </p:nvPicPr>
        <p:blipFill>
          <a:blip r:embed="rId3">
            <a:extLst>
              <a:ext uri="{28A0092B-C50C-407E-A947-70E740481C1C}">
                <a14:useLocalDpi xmlns:a14="http://schemas.microsoft.com/office/drawing/2010/main" val="0"/>
              </a:ext>
            </a:extLst>
          </a:blip>
          <a:srcRect r="-1" b="913"/>
          <a:stretch>
            <a:fillRect/>
          </a:stretch>
        </p:blipFill>
        <p:spPr>
          <a:xfrm>
            <a:off x="452283" y="10"/>
            <a:ext cx="4619969" cy="6857990"/>
          </a:xfrm>
          <a:prstGeom prst="rect">
            <a:avLst/>
          </a:prstGeom>
        </p:spPr>
      </p:pic>
      <p:sp>
        <p:nvSpPr>
          <p:cNvPr id="6" name="Slide Number Placeholder 5">
            <a:extLst>
              <a:ext uri="{FF2B5EF4-FFF2-40B4-BE49-F238E27FC236}">
                <a16:creationId xmlns:a16="http://schemas.microsoft.com/office/drawing/2014/main" id="{FFBC66DA-E3F6-25A5-5654-6A10E5FEA115}"/>
              </a:ext>
            </a:extLst>
          </p:cNvPr>
          <p:cNvSpPr>
            <a:spLocks noGrp="1"/>
          </p:cNvSpPr>
          <p:nvPr>
            <p:ph type="sldNum" sz="quarter" idx="17"/>
          </p:nvPr>
        </p:nvSpPr>
        <p:spPr>
          <a:xfrm>
            <a:off x="11292840" y="6172200"/>
            <a:ext cx="914400" cy="593725"/>
          </a:xfrm>
        </p:spPr>
        <p:txBody>
          <a:bodyPr vert="horz" lIns="45720" tIns="45720" rIns="45720" bIns="45720" rtlCol="0" anchor="ctr">
            <a:normAutofit/>
          </a:bodyPr>
          <a:lstStyle/>
          <a:p>
            <a:pPr>
              <a:lnSpc>
                <a:spcPct val="90000"/>
              </a:lnSpc>
              <a:spcAft>
                <a:spcPts val="600"/>
              </a:spcAft>
            </a:pPr>
            <a:fld id="{CC057153-B650-4DEB-B370-79DDCFDCE934}" type="slidenum">
              <a:rPr lang="en-US" smtClean="0">
                <a:solidFill>
                  <a:schemeClr val="accent1">
                    <a:lumMod val="60000"/>
                    <a:lumOff val="40000"/>
                  </a:schemeClr>
                </a:solidFill>
              </a:rPr>
              <a:pPr>
                <a:lnSpc>
                  <a:spcPct val="90000"/>
                </a:lnSpc>
                <a:spcAft>
                  <a:spcPts val="600"/>
                </a:spcAft>
              </a:pPr>
              <a:t>20</a:t>
            </a:fld>
            <a:endParaRPr lang="en-US">
              <a:solidFill>
                <a:schemeClr val="accent1">
                  <a:lumMod val="60000"/>
                  <a:lumOff val="40000"/>
                </a:schemeClr>
              </a:solidFill>
            </a:endParaRPr>
          </a:p>
        </p:txBody>
      </p:sp>
    </p:spTree>
    <p:extLst>
      <p:ext uri="{BB962C8B-B14F-4D97-AF65-F5344CB8AC3E}">
        <p14:creationId xmlns:p14="http://schemas.microsoft.com/office/powerpoint/2010/main" val="2452528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A2ABBE-86B1-3145-7F53-13570E89449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4DB85D8-FD4C-466A-4F40-56377D85E6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EAAAE0AD-0BD6-D5C3-97B5-136A87465A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0" name="Picture 9">
            <a:extLst>
              <a:ext uri="{FF2B5EF4-FFF2-40B4-BE49-F238E27FC236}">
                <a16:creationId xmlns:a16="http://schemas.microsoft.com/office/drawing/2014/main" id="{EC17C77B-AE88-C3E8-E9AD-03A97A5B511A}"/>
              </a:ext>
            </a:extLst>
          </p:cNvPr>
          <p:cNvPicPr>
            <a:picLocks noChangeAspect="1"/>
          </p:cNvPicPr>
          <p:nvPr/>
        </p:nvPicPr>
        <p:blipFill>
          <a:blip r:embed="rId3"/>
          <a:srcRect t="10714"/>
          <a:stretch>
            <a:fillRect/>
          </a:stretch>
        </p:blipFill>
        <p:spPr>
          <a:xfrm>
            <a:off x="20" y="10"/>
            <a:ext cx="12191980" cy="6857990"/>
          </a:xfrm>
          <a:prstGeom prst="rect">
            <a:avLst/>
          </a:prstGeom>
        </p:spPr>
      </p:pic>
      <p:sp>
        <p:nvSpPr>
          <p:cNvPr id="19" name="Rectangle 18">
            <a:extLst>
              <a:ext uri="{FF2B5EF4-FFF2-40B4-BE49-F238E27FC236}">
                <a16:creationId xmlns:a16="http://schemas.microsoft.com/office/drawing/2014/main" id="{AE1C62B4-E42F-4E80-A684-3F94621F51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F2BF784D-341F-3491-EED0-1B5554BB9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37169" cy="685800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08D8BAD9-2F24-B730-57E1-5A41DA0EF55D}"/>
              </a:ext>
            </a:extLst>
          </p:cNvPr>
          <p:cNvSpPr>
            <a:spLocks noGrp="1"/>
          </p:cNvSpPr>
          <p:nvPr>
            <p:ph type="title"/>
          </p:nvPr>
        </p:nvSpPr>
        <p:spPr>
          <a:xfrm>
            <a:off x="4050889" y="365758"/>
            <a:ext cx="6784259" cy="1828800"/>
          </a:xfrm>
        </p:spPr>
        <p:txBody>
          <a:bodyPr vert="horz" lIns="91440" tIns="27432" rIns="91440" bIns="45720" rtlCol="0" anchor="b">
            <a:normAutofit/>
          </a:bodyPr>
          <a:lstStyle/>
          <a:p>
            <a:r>
              <a:rPr lang="en-US" sz="4400" dirty="0">
                <a:solidFill>
                  <a:schemeClr val="accent1"/>
                </a:solidFill>
              </a:rPr>
              <a:t>Impact of Adding 1 Firefighter</a:t>
            </a:r>
          </a:p>
        </p:txBody>
      </p:sp>
      <p:sp>
        <p:nvSpPr>
          <p:cNvPr id="23" name="Rectangle 22">
            <a:extLst>
              <a:ext uri="{FF2B5EF4-FFF2-40B4-BE49-F238E27FC236}">
                <a16:creationId xmlns:a16="http://schemas.microsoft.com/office/drawing/2014/main" id="{54062533-7A07-05A7-0907-93BCF217D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1" y="0"/>
            <a:ext cx="457200" cy="6858000"/>
          </a:xfrm>
          <a:prstGeom prst="rect">
            <a:avLst/>
          </a:prstGeom>
          <a:solidFill>
            <a:schemeClr val="tx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Content Placeholder 4">
            <a:extLst>
              <a:ext uri="{FF2B5EF4-FFF2-40B4-BE49-F238E27FC236}">
                <a16:creationId xmlns:a16="http://schemas.microsoft.com/office/drawing/2014/main" id="{EE551BC3-162C-9443-2192-E53D49D29B1F}"/>
              </a:ext>
            </a:extLst>
          </p:cNvPr>
          <p:cNvSpPr>
            <a:spLocks noGrp="1"/>
          </p:cNvSpPr>
          <p:nvPr>
            <p:ph sz="quarter" idx="14"/>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4050889" y="2733869"/>
            <a:ext cx="6784259" cy="3465318"/>
          </a:xfrm>
        </p:spPr>
        <p:txBody>
          <a:bodyPr>
            <a:normAutofit/>
          </a:bodyPr>
          <a:lstStyle/>
          <a:p>
            <a:pPr marL="0" indent="0">
              <a:spcBef>
                <a:spcPts val="2500"/>
              </a:spcBef>
              <a:buFont typeface="Arial" panose="020B0604020202020204" pitchFamily="34" charset="0"/>
              <a:buNone/>
            </a:pPr>
            <a:r>
              <a:rPr lang="en-US" b="1" dirty="0"/>
              <a:t>Cost of Adding One Firefighter</a:t>
            </a:r>
          </a:p>
          <a:p>
            <a:pPr marL="0" lvl="1" indent="0">
              <a:buFont typeface="Arial" panose="020B0604020202020204" pitchFamily="34" charset="0"/>
              <a:buNone/>
            </a:pPr>
            <a:r>
              <a:rPr lang="en-US" dirty="0"/>
              <a:t>Adding one firefighter costs approximately $153,000 annually including salary, medical benefits, retirement costs, etc.</a:t>
            </a:r>
          </a:p>
          <a:p>
            <a:pPr marL="0" indent="0">
              <a:spcBef>
                <a:spcPts val="2500"/>
              </a:spcBef>
              <a:buFont typeface="Arial" panose="020B0604020202020204" pitchFamily="34" charset="0"/>
              <a:buNone/>
            </a:pPr>
            <a:r>
              <a:rPr lang="en-US" b="1" dirty="0"/>
              <a:t>Operational Impact</a:t>
            </a:r>
          </a:p>
          <a:p>
            <a:pPr marL="0" lvl="1" indent="0">
              <a:buFont typeface="Arial" panose="020B0604020202020204" pitchFamily="34" charset="0"/>
              <a:buNone/>
            </a:pPr>
            <a:r>
              <a:rPr lang="en-US" dirty="0"/>
              <a:t>As stated before, adding one firefighter improves coverage by being able to reinstate Rescue 7 to the Central/Western portion of Town.</a:t>
            </a:r>
          </a:p>
          <a:p>
            <a:pPr marL="0" indent="0">
              <a:spcBef>
                <a:spcPts val="2500"/>
              </a:spcBef>
              <a:buFont typeface="Arial" panose="020B0604020202020204" pitchFamily="34" charset="0"/>
              <a:buNone/>
            </a:pPr>
            <a:r>
              <a:rPr lang="en-US" b="1" dirty="0"/>
              <a:t>Municipal Budget Flexibility</a:t>
            </a:r>
          </a:p>
          <a:p>
            <a:pPr marL="0" lvl="1" indent="0">
              <a:buFont typeface="Arial" panose="020B0604020202020204" pitchFamily="34" charset="0"/>
              <a:buNone/>
            </a:pPr>
            <a:r>
              <a:rPr lang="en-US" dirty="0"/>
              <a:t>The budget can absorb modest staffing increases without raising taxes, as the presence of a full-time staffed rescue allows for the increase in rescue recovery funds without the need for mutual aid rescues from out of town.</a:t>
            </a:r>
          </a:p>
        </p:txBody>
      </p:sp>
      <p:sp>
        <p:nvSpPr>
          <p:cNvPr id="6" name="Slide Number Placeholder 5">
            <a:extLst>
              <a:ext uri="{FF2B5EF4-FFF2-40B4-BE49-F238E27FC236}">
                <a16:creationId xmlns:a16="http://schemas.microsoft.com/office/drawing/2014/main" id="{E11A2D40-B9A2-54C7-8D14-7D7742766C3D}"/>
              </a:ext>
            </a:extLst>
          </p:cNvPr>
          <p:cNvSpPr>
            <a:spLocks noGrp="1"/>
          </p:cNvSpPr>
          <p:nvPr>
            <p:ph type="sldNum" sz="quarter" idx="17"/>
          </p:nvPr>
        </p:nvSpPr>
        <p:spPr>
          <a:xfrm>
            <a:off x="11292840" y="6172200"/>
            <a:ext cx="914400" cy="593725"/>
          </a:xfrm>
        </p:spPr>
        <p:txBody>
          <a:bodyPr vert="horz" lIns="45720" tIns="45720" rIns="45720" bIns="45720" rtlCol="0" anchor="ctr">
            <a:normAutofit/>
          </a:bodyPr>
          <a:lstStyle/>
          <a:p>
            <a:pPr>
              <a:lnSpc>
                <a:spcPct val="90000"/>
              </a:lnSpc>
              <a:spcAft>
                <a:spcPts val="600"/>
              </a:spcAft>
            </a:pPr>
            <a:fld id="{CC057153-B650-4DEB-B370-79DDCFDCE934}" type="slidenum">
              <a:rPr lang="en-US" smtClean="0">
                <a:solidFill>
                  <a:schemeClr val="accent1">
                    <a:lumMod val="60000"/>
                    <a:lumOff val="40000"/>
                  </a:schemeClr>
                </a:solidFill>
              </a:rPr>
              <a:pPr>
                <a:lnSpc>
                  <a:spcPct val="90000"/>
                </a:lnSpc>
                <a:spcAft>
                  <a:spcPts val="600"/>
                </a:spcAft>
              </a:pPr>
              <a:t>21</a:t>
            </a:fld>
            <a:endParaRPr lang="en-US">
              <a:solidFill>
                <a:schemeClr val="accent1">
                  <a:lumMod val="60000"/>
                  <a:lumOff val="40000"/>
                </a:schemeClr>
              </a:solidFill>
            </a:endParaRPr>
          </a:p>
        </p:txBody>
      </p:sp>
    </p:spTree>
    <p:extLst>
      <p:ext uri="{BB962C8B-B14F-4D97-AF65-F5344CB8AC3E}">
        <p14:creationId xmlns:p14="http://schemas.microsoft.com/office/powerpoint/2010/main" val="1965590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5EEF2F-E6D5-7EF5-F587-8D24FF125A4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9EBB507A-4CD7-4FB2-A45B-AA83624A2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27CB19DE-D478-4EF9-A63B-D47EC43BA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EBECC3BA-A694-43D5-A273-058C61324B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C221049-9DCE-86D1-A80C-60726F77D5B1}"/>
              </a:ext>
            </a:extLst>
          </p:cNvPr>
          <p:cNvPicPr>
            <a:picLocks noChangeAspect="1"/>
          </p:cNvPicPr>
          <p:nvPr/>
        </p:nvPicPr>
        <p:blipFill>
          <a:blip r:embed="rId3">
            <a:alphaModFix amt="35000"/>
          </a:blip>
          <a:srcRect t="8674" r="1" b="1"/>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6EA00B62-93B3-4C92-A64D-AB639DECC2F8}"/>
              </a:ext>
            </a:extLst>
          </p:cNvPr>
          <p:cNvSpPr>
            <a:spLocks noGrp="1"/>
          </p:cNvSpPr>
          <p:nvPr>
            <p:ph type="title"/>
          </p:nvPr>
        </p:nvSpPr>
        <p:spPr>
          <a:xfrm>
            <a:off x="1261872" y="14271"/>
            <a:ext cx="9692640" cy="671002"/>
          </a:xfrm>
        </p:spPr>
        <p:txBody>
          <a:bodyPr vert="horz" lIns="91440" tIns="27432" rIns="91440" bIns="45720" rtlCol="0" anchor="b">
            <a:normAutofit fontScale="90000"/>
          </a:bodyPr>
          <a:lstStyle/>
          <a:p>
            <a:r>
              <a:rPr lang="en-US" sz="4400" dirty="0">
                <a:solidFill>
                  <a:schemeClr val="tx2"/>
                </a:solidFill>
              </a:rPr>
              <a:t>Other Questions to Consider:</a:t>
            </a:r>
          </a:p>
        </p:txBody>
      </p:sp>
      <p:sp>
        <p:nvSpPr>
          <p:cNvPr id="5" name="Content Placeholder 4">
            <a:extLst>
              <a:ext uri="{FF2B5EF4-FFF2-40B4-BE49-F238E27FC236}">
                <a16:creationId xmlns:a16="http://schemas.microsoft.com/office/drawing/2014/main" id="{A7C11EE9-72E5-20C9-8F96-F15904E46452}"/>
              </a:ext>
            </a:extLst>
          </p:cNvPr>
          <p:cNvSpPr>
            <a:spLocks noGrp="1"/>
          </p:cNvSpPr>
          <p:nvPr>
            <p:ph sz="quarter" idx="14"/>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91440" y="778822"/>
            <a:ext cx="11186160" cy="6004539"/>
          </a:xfrm>
        </p:spPr>
        <p:txBody>
          <a:bodyPr>
            <a:noAutofit/>
          </a:bodyPr>
          <a:lstStyle/>
          <a:p>
            <a:pPr marL="0" indent="0">
              <a:spcBef>
                <a:spcPts val="2500"/>
              </a:spcBef>
              <a:buFont typeface="Wingdings" panose="05000000000000000000" pitchFamily="2" charset="2"/>
              <a:buNone/>
            </a:pPr>
            <a:r>
              <a:rPr lang="en-US" sz="1300" b="1" dirty="0">
                <a:solidFill>
                  <a:schemeClr val="accent4">
                    <a:lumMod val="60000"/>
                    <a:lumOff val="40000"/>
                  </a:schemeClr>
                </a:solidFill>
              </a:rPr>
              <a:t>How is existing district debt being incorporated into the proposed municipal model?</a:t>
            </a:r>
          </a:p>
          <a:p>
            <a:pPr marL="0" lvl="1" indent="0">
              <a:buFont typeface="Wingdings" panose="05000000000000000000" pitchFamily="2" charset="2"/>
              <a:buNone/>
            </a:pPr>
            <a:r>
              <a:rPr lang="en-US" sz="1300" dirty="0"/>
              <a:t>Assumed into the budget lines. Under a municipal model it can be restructured with a better rate or paid off using district funds.</a:t>
            </a:r>
          </a:p>
          <a:p>
            <a:pPr marL="0" indent="0">
              <a:spcBef>
                <a:spcPts val="2500"/>
              </a:spcBef>
              <a:buFont typeface="Wingdings" panose="05000000000000000000" pitchFamily="2" charset="2"/>
              <a:buNone/>
            </a:pPr>
            <a:r>
              <a:rPr lang="en-US" sz="1300" b="1" dirty="0">
                <a:solidFill>
                  <a:schemeClr val="accent4">
                    <a:lumMod val="60000"/>
                    <a:lumOff val="40000"/>
                  </a:schemeClr>
                </a:solidFill>
              </a:rPr>
              <a:t>How can a reliable operating budget be projected without a defined labor contract?  What assumptions are being used for wages, benefits, staffing levels, and work rules?</a:t>
            </a:r>
          </a:p>
          <a:p>
            <a:pPr marL="0" lvl="1" indent="0">
              <a:buFont typeface="Wingdings" panose="05000000000000000000" pitchFamily="2" charset="2"/>
              <a:buNone/>
            </a:pPr>
            <a:r>
              <a:rPr lang="en-US" sz="1300" dirty="0"/>
              <a:t>A defined labor contract was not a part of the municipal fire commission’s scope as this is a legal process that should only be done when a municipal fire department is created by the Town. To offset this, the highest benefit of each district contract was incorporated into the budget. Realistically this budget is very conservative but in lieu of negotiating a contract, the Commission wanted to give a worst-case scenario number.</a:t>
            </a:r>
          </a:p>
          <a:p>
            <a:pPr marL="0" indent="0">
              <a:spcBef>
                <a:spcPts val="2500"/>
              </a:spcBef>
              <a:buFont typeface="Wingdings" panose="05000000000000000000" pitchFamily="2" charset="2"/>
              <a:buNone/>
            </a:pPr>
            <a:r>
              <a:rPr lang="en-US" sz="1300" b="1" dirty="0">
                <a:solidFill>
                  <a:schemeClr val="accent4">
                    <a:lumMod val="60000"/>
                    <a:lumOff val="40000"/>
                  </a:schemeClr>
                </a:solidFill>
              </a:rPr>
              <a:t>Does the proposal assume cross-manning of apparatus? What is the projected cost impact of adding additional personnel?</a:t>
            </a:r>
          </a:p>
          <a:p>
            <a:pPr marL="0" lvl="1" indent="0">
              <a:buFont typeface="Wingdings" panose="05000000000000000000" pitchFamily="2" charset="2"/>
              <a:buNone/>
            </a:pPr>
            <a:r>
              <a:rPr lang="en-US" sz="1300" dirty="0"/>
              <a:t>The budget proposed includes staffing apparatus as they are currently. The exception to this is the instances where there are more than two personnel. The recommendation would be to move those seven personnel to Rescue 7 and hire one more to fully staff that apparatus. After this, hiring eight personnel would allow for two apparatus to be manned at Station 8. The goal would be to eventually not cross man and staff each apparatus. This could lead to reduced overhead with consolidated stations, less total apparatus costs as the current model incorporates many vehicle duplicates that are not fully manned, etc.</a:t>
            </a:r>
          </a:p>
          <a:p>
            <a:pPr marL="0" indent="0">
              <a:spcBef>
                <a:spcPts val="2500"/>
              </a:spcBef>
              <a:buFont typeface="Wingdings" panose="05000000000000000000" pitchFamily="2" charset="2"/>
              <a:buNone/>
            </a:pPr>
            <a:r>
              <a:rPr lang="en-US" sz="1300" b="1" dirty="0">
                <a:solidFill>
                  <a:schemeClr val="accent4">
                    <a:lumMod val="60000"/>
                    <a:lumOff val="40000"/>
                  </a:schemeClr>
                </a:solidFill>
              </a:rPr>
              <a:t>What is the final “fully built-out” cost of the municipal department? Does this include worst-case scenarios where operational flexibility (like cross-manning) is limited?</a:t>
            </a:r>
          </a:p>
          <a:p>
            <a:pPr marL="0" lvl="1" indent="0">
              <a:buFont typeface="Wingdings" panose="05000000000000000000" pitchFamily="2" charset="2"/>
              <a:buNone/>
            </a:pPr>
            <a:r>
              <a:rPr lang="en-US" sz="1300" dirty="0"/>
              <a:t>The worst-case scenario of the fully built-out cost of the municipal fire department is outlined above in the financial slides. This accounts for the highest cost line items of each district contract, the current staffing model, the most expensive benefit plans, etc. As outlined in the previous question, eliminating cross-manning of apparatus could find cost savings in building consolidation and reduction of total apparatus needed.</a:t>
            </a:r>
          </a:p>
          <a:p>
            <a:pPr marL="0" indent="0">
              <a:spcBef>
                <a:spcPts val="2500"/>
              </a:spcBef>
              <a:buFont typeface="Wingdings" panose="05000000000000000000" pitchFamily="2" charset="2"/>
              <a:buNone/>
            </a:pPr>
            <a:r>
              <a:rPr lang="en-US" sz="1300" b="1" dirty="0">
                <a:solidFill>
                  <a:schemeClr val="accent4">
                    <a:lumMod val="60000"/>
                    <a:lumOff val="40000"/>
                  </a:schemeClr>
                </a:solidFill>
              </a:rPr>
              <a:t>What are the projected costs for immediate facility repairs, apparatus replacement or upgrades in the near term? Are these costs included in the municipal projections, or treated separately?</a:t>
            </a:r>
          </a:p>
          <a:p>
            <a:pPr marL="0" lvl="1" indent="0">
              <a:buFont typeface="Wingdings" panose="05000000000000000000" pitchFamily="2" charset="2"/>
              <a:buNone/>
            </a:pPr>
            <a:r>
              <a:rPr lang="en-US" sz="1300" dirty="0"/>
              <a:t>No immediate facility repairs or apparatus replacements were noted by the four districts. As such, they are not included in the municipal projections. However, each district has funds allocated towards building maintenance and apparatus funds that were carried over into the municipal budget.</a:t>
            </a:r>
          </a:p>
        </p:txBody>
      </p:sp>
      <p:sp>
        <p:nvSpPr>
          <p:cNvPr id="21" name="Rectangle 20">
            <a:extLst>
              <a:ext uri="{FF2B5EF4-FFF2-40B4-BE49-F238E27FC236}">
                <a16:creationId xmlns:a16="http://schemas.microsoft.com/office/drawing/2014/main" id="{5D814221-FA17-46FD-8AE3-60C5535F6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bg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Slide Number Placeholder 5">
            <a:extLst>
              <a:ext uri="{FF2B5EF4-FFF2-40B4-BE49-F238E27FC236}">
                <a16:creationId xmlns:a16="http://schemas.microsoft.com/office/drawing/2014/main" id="{771E3AE6-4F2E-3A79-A72D-AE74D9C51CA9}"/>
              </a:ext>
            </a:extLst>
          </p:cNvPr>
          <p:cNvSpPr>
            <a:spLocks noGrp="1"/>
          </p:cNvSpPr>
          <p:nvPr>
            <p:ph type="sldNum" sz="quarter" idx="17"/>
          </p:nvPr>
        </p:nvSpPr>
        <p:spPr>
          <a:xfrm>
            <a:off x="11292840" y="6172200"/>
            <a:ext cx="914400" cy="593725"/>
          </a:xfrm>
        </p:spPr>
        <p:txBody>
          <a:bodyPr vert="horz" lIns="45720" tIns="45720" rIns="45720" bIns="45720" rtlCol="0" anchor="ctr">
            <a:normAutofit/>
          </a:bodyPr>
          <a:lstStyle/>
          <a:p>
            <a:pPr>
              <a:lnSpc>
                <a:spcPct val="90000"/>
              </a:lnSpc>
              <a:spcAft>
                <a:spcPts val="600"/>
              </a:spcAft>
            </a:pPr>
            <a:fld id="{CC057153-B650-4DEB-B370-79DDCFDCE934}" type="slidenum">
              <a:rPr lang="en-US">
                <a:solidFill>
                  <a:schemeClr val="tx1">
                    <a:alpha val="90000"/>
                  </a:schemeClr>
                </a:solidFill>
              </a:rPr>
              <a:pPr>
                <a:lnSpc>
                  <a:spcPct val="90000"/>
                </a:lnSpc>
                <a:spcAft>
                  <a:spcPts val="600"/>
                </a:spcAft>
              </a:pPr>
              <a:t>22</a:t>
            </a:fld>
            <a:endParaRPr lang="en-US">
              <a:solidFill>
                <a:schemeClr val="tx1">
                  <a:alpha val="90000"/>
                </a:schemeClr>
              </a:solidFill>
            </a:endParaRPr>
          </a:p>
        </p:txBody>
      </p:sp>
    </p:spTree>
    <p:extLst>
      <p:ext uri="{BB962C8B-B14F-4D97-AF65-F5344CB8AC3E}">
        <p14:creationId xmlns:p14="http://schemas.microsoft.com/office/powerpoint/2010/main" val="241036368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1039E4-1B48-9FA3-293E-A4CEBB0C31A6}"/>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9EBB507A-4CD7-4FB2-A45B-AA83624A2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27CB19DE-D478-4EF9-A63B-D47EC43BA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BB06624-25C8-6AA6-FB0B-A78FBAE5ECCF}"/>
              </a:ext>
            </a:extLst>
          </p:cNvPr>
          <p:cNvSpPr>
            <a:spLocks noGrp="1"/>
          </p:cNvSpPr>
          <p:nvPr>
            <p:ph type="title"/>
          </p:nvPr>
        </p:nvSpPr>
        <p:spPr>
          <a:xfrm>
            <a:off x="5912263" y="180405"/>
            <a:ext cx="5400023" cy="499730"/>
          </a:xfrm>
        </p:spPr>
        <p:txBody>
          <a:bodyPr vert="horz" lIns="91440" tIns="27432" rIns="91440" bIns="45720" rtlCol="0" anchor="b">
            <a:normAutofit/>
          </a:bodyPr>
          <a:lstStyle/>
          <a:p>
            <a:r>
              <a:rPr lang="en-US" sz="2800" dirty="0">
                <a:solidFill>
                  <a:schemeClr val="accent1"/>
                </a:solidFill>
              </a:rPr>
              <a:t>Municipal Dept. Timeline</a:t>
            </a:r>
          </a:p>
        </p:txBody>
      </p:sp>
      <p:pic>
        <p:nvPicPr>
          <p:cNvPr id="10" name="Picture 9">
            <a:extLst>
              <a:ext uri="{FF2B5EF4-FFF2-40B4-BE49-F238E27FC236}">
                <a16:creationId xmlns:a16="http://schemas.microsoft.com/office/drawing/2014/main" id="{27857D92-C26C-5694-BE66-7B7DF240A4DA}"/>
              </a:ext>
            </a:extLst>
          </p:cNvPr>
          <p:cNvPicPr>
            <a:picLocks noChangeAspect="1"/>
          </p:cNvPicPr>
          <p:nvPr/>
        </p:nvPicPr>
        <p:blipFill>
          <a:blip r:embed="rId3"/>
          <a:srcRect l="20880" r="38575"/>
          <a:stretch>
            <a:fillRect/>
          </a:stretch>
        </p:blipFill>
        <p:spPr>
          <a:xfrm>
            <a:off x="340241" y="10"/>
            <a:ext cx="4965397" cy="6857990"/>
          </a:xfrm>
          <a:prstGeom prst="rect">
            <a:avLst/>
          </a:prstGeom>
        </p:spPr>
      </p:pic>
      <p:sp>
        <p:nvSpPr>
          <p:cNvPr id="32" name="Rectangle 31">
            <a:extLst>
              <a:ext uri="{FF2B5EF4-FFF2-40B4-BE49-F238E27FC236}">
                <a16:creationId xmlns:a16="http://schemas.microsoft.com/office/drawing/2014/main" id="{BDA3EF5D-1AA5-4BA5-B881-C9E3832EB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Content Placeholder 4">
            <a:extLst>
              <a:ext uri="{FF2B5EF4-FFF2-40B4-BE49-F238E27FC236}">
                <a16:creationId xmlns:a16="http://schemas.microsoft.com/office/drawing/2014/main" id="{328CF917-216D-B6F9-D739-33D15AF94CC0}"/>
              </a:ext>
            </a:extLst>
          </p:cNvPr>
          <p:cNvSpPr>
            <a:spLocks noGrp="1"/>
          </p:cNvSpPr>
          <p:nvPr>
            <p:ph sz="quarter" idx="14"/>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5305638" y="860540"/>
            <a:ext cx="6006648" cy="5986840"/>
          </a:xfrm>
        </p:spPr>
        <p:txBody>
          <a:bodyPr>
            <a:noAutofit/>
          </a:bodyPr>
          <a:lstStyle/>
          <a:p>
            <a:pPr marL="0" indent="0">
              <a:spcBef>
                <a:spcPts val="2500"/>
              </a:spcBef>
              <a:buFont typeface="Arial" panose="020B0604020202020204" pitchFamily="34" charset="0"/>
              <a:buNone/>
            </a:pPr>
            <a:r>
              <a:rPr lang="en-US" b="1" dirty="0"/>
              <a:t>Improved Immediately</a:t>
            </a:r>
          </a:p>
          <a:p>
            <a:pPr marL="285750" lvl="1">
              <a:buFont typeface="Wingdings" panose="05000000000000000000" pitchFamily="2" charset="2"/>
              <a:buChar char="§"/>
            </a:pPr>
            <a:r>
              <a:rPr lang="en-US" dirty="0"/>
              <a:t>Remove all Brown Outs of Rescue 8 due to staffing</a:t>
            </a:r>
          </a:p>
          <a:p>
            <a:pPr marL="285750" lvl="1">
              <a:buFont typeface="Wingdings" panose="05000000000000000000" pitchFamily="2" charset="2"/>
              <a:buChar char="§"/>
            </a:pPr>
            <a:r>
              <a:rPr lang="en-US" dirty="0"/>
              <a:t>Provide 24/7/365 of ALS  and dual EMS/Fire coverage of Station 8</a:t>
            </a:r>
          </a:p>
          <a:p>
            <a:pPr marL="285750" lvl="1">
              <a:buFont typeface="Wingdings" panose="05000000000000000000" pitchFamily="2" charset="2"/>
              <a:buChar char="§"/>
            </a:pPr>
            <a:r>
              <a:rPr lang="en-US" dirty="0"/>
              <a:t>Single command structure to limit confusion on a fire scene</a:t>
            </a:r>
          </a:p>
          <a:p>
            <a:pPr marL="285750" lvl="1">
              <a:buFont typeface="Wingdings" panose="05000000000000000000" pitchFamily="2" charset="2"/>
              <a:buChar char="§"/>
            </a:pPr>
            <a:r>
              <a:rPr lang="en-US" dirty="0"/>
              <a:t>Unified training</a:t>
            </a:r>
          </a:p>
          <a:p>
            <a:pPr marL="0" indent="0">
              <a:spcBef>
                <a:spcPts val="2500"/>
              </a:spcBef>
              <a:buFont typeface="Arial" panose="020B0604020202020204" pitchFamily="34" charset="0"/>
              <a:buNone/>
            </a:pPr>
            <a:r>
              <a:rPr lang="en-US" b="1" dirty="0"/>
              <a:t>Within the First Year</a:t>
            </a:r>
          </a:p>
          <a:p>
            <a:pPr marL="285750" lvl="1">
              <a:buFont typeface="Wingdings" panose="05000000000000000000" pitchFamily="2" charset="2"/>
              <a:buChar char="§"/>
            </a:pPr>
            <a:r>
              <a:rPr lang="en-US" dirty="0"/>
              <a:t>Hire 1 for Rescue 7 </a:t>
            </a:r>
          </a:p>
          <a:p>
            <a:pPr marL="285750" lvl="1">
              <a:buFont typeface="Wingdings" panose="05000000000000000000" pitchFamily="2" charset="2"/>
              <a:buChar char="§"/>
            </a:pPr>
            <a:r>
              <a:rPr lang="en-US" dirty="0"/>
              <a:t>Negotiate contracts &amp; consolidate obligations (financial, legal, etc.)</a:t>
            </a:r>
          </a:p>
          <a:p>
            <a:pPr marL="285750" lvl="1">
              <a:buFont typeface="Wingdings" panose="05000000000000000000" pitchFamily="2" charset="2"/>
              <a:buChar char="§"/>
            </a:pPr>
            <a:r>
              <a:rPr lang="en-US" dirty="0"/>
              <a:t>All nonunion personnel entered into the MERS program       (WCFD and any new personnel)</a:t>
            </a:r>
          </a:p>
          <a:p>
            <a:pPr marL="0" indent="0">
              <a:spcBef>
                <a:spcPts val="2500"/>
              </a:spcBef>
              <a:buFont typeface="Arial" panose="020B0604020202020204" pitchFamily="34" charset="0"/>
              <a:buNone/>
            </a:pPr>
            <a:r>
              <a:rPr lang="en-US" b="1" dirty="0"/>
              <a:t>Within the First Five Years</a:t>
            </a:r>
          </a:p>
          <a:p>
            <a:pPr marL="0" lvl="1" indent="0">
              <a:buFont typeface="Arial" panose="020B0604020202020204" pitchFamily="34" charset="0"/>
              <a:buNone/>
            </a:pPr>
            <a:r>
              <a:rPr lang="en-US" dirty="0"/>
              <a:t>Hire 8 for Engine/Tanker at Station 8</a:t>
            </a:r>
          </a:p>
          <a:p>
            <a:pPr marL="0" indent="0">
              <a:spcBef>
                <a:spcPts val="2500"/>
              </a:spcBef>
              <a:buFont typeface="Arial" panose="020B0604020202020204" pitchFamily="34" charset="0"/>
              <a:buNone/>
            </a:pPr>
            <a:r>
              <a:rPr lang="en-US" b="1" dirty="0"/>
              <a:t>After the First Five Years</a:t>
            </a:r>
          </a:p>
          <a:p>
            <a:pPr marL="285750" lvl="1">
              <a:buFont typeface="Wingdings" panose="05000000000000000000" pitchFamily="2" charset="2"/>
              <a:buChar char="§"/>
            </a:pPr>
            <a:r>
              <a:rPr lang="en-US" dirty="0"/>
              <a:t>Consolidate into four stations while not decreasing staffing/ apparatus. This will reduce the operational budget burden on the department and condense redundancies.</a:t>
            </a:r>
          </a:p>
          <a:p>
            <a:pPr marL="285750" lvl="1">
              <a:buFont typeface="Wingdings" panose="05000000000000000000" pitchFamily="2" charset="2"/>
              <a:buChar char="§"/>
            </a:pPr>
            <a:r>
              <a:rPr lang="en-US" dirty="0"/>
              <a:t>Hire 8 for Engine / Ladder at Station 1</a:t>
            </a:r>
          </a:p>
          <a:p>
            <a:pPr marL="285750" lvl="1">
              <a:buFont typeface="Wingdings" panose="05000000000000000000" pitchFamily="2" charset="2"/>
              <a:buChar char="§"/>
            </a:pPr>
            <a:r>
              <a:rPr lang="en-US" dirty="0"/>
              <a:t>Reduce/eliminate the need for cross manning to allow for the fulltime manning of all Town rescue apparatus and potential consolidation of apparatus and close proximity stations</a:t>
            </a:r>
          </a:p>
        </p:txBody>
      </p:sp>
      <p:sp>
        <p:nvSpPr>
          <p:cNvPr id="6" name="Slide Number Placeholder 5">
            <a:extLst>
              <a:ext uri="{FF2B5EF4-FFF2-40B4-BE49-F238E27FC236}">
                <a16:creationId xmlns:a16="http://schemas.microsoft.com/office/drawing/2014/main" id="{6CED18B9-02B4-5E79-7E02-79B3ACF2E491}"/>
              </a:ext>
            </a:extLst>
          </p:cNvPr>
          <p:cNvSpPr>
            <a:spLocks noGrp="1"/>
          </p:cNvSpPr>
          <p:nvPr>
            <p:ph type="sldNum" sz="quarter" idx="17"/>
          </p:nvPr>
        </p:nvSpPr>
        <p:spPr>
          <a:xfrm>
            <a:off x="11292840" y="6172200"/>
            <a:ext cx="914400" cy="593725"/>
          </a:xfrm>
        </p:spPr>
        <p:txBody>
          <a:bodyPr vert="horz" lIns="45720" tIns="45720" rIns="45720" bIns="45720" rtlCol="0" anchor="ctr">
            <a:normAutofit/>
          </a:bodyPr>
          <a:lstStyle/>
          <a:p>
            <a:pPr>
              <a:lnSpc>
                <a:spcPct val="90000"/>
              </a:lnSpc>
              <a:spcAft>
                <a:spcPts val="600"/>
              </a:spcAft>
            </a:pPr>
            <a:fld id="{CC057153-B650-4DEB-B370-79DDCFDCE934}" type="slidenum">
              <a:rPr lang="en-US" smtClean="0">
                <a:solidFill>
                  <a:schemeClr val="accent1">
                    <a:lumMod val="60000"/>
                    <a:lumOff val="40000"/>
                  </a:schemeClr>
                </a:solidFill>
              </a:rPr>
              <a:pPr>
                <a:lnSpc>
                  <a:spcPct val="90000"/>
                </a:lnSpc>
                <a:spcAft>
                  <a:spcPts val="600"/>
                </a:spcAft>
              </a:pPr>
              <a:t>23</a:t>
            </a:fld>
            <a:endParaRPr lang="en-US">
              <a:solidFill>
                <a:schemeClr val="accent1">
                  <a:lumMod val="60000"/>
                  <a:lumOff val="40000"/>
                </a:schemeClr>
              </a:solidFill>
            </a:endParaRPr>
          </a:p>
        </p:txBody>
      </p:sp>
    </p:spTree>
    <p:extLst>
      <p:ext uri="{BB962C8B-B14F-4D97-AF65-F5344CB8AC3E}">
        <p14:creationId xmlns:p14="http://schemas.microsoft.com/office/powerpoint/2010/main" val="15038835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EBB507A-4CD7-4FB2-A45B-AA83624A2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4" name="Rectangle 33">
            <a:extLst>
              <a:ext uri="{FF2B5EF4-FFF2-40B4-BE49-F238E27FC236}">
                <a16:creationId xmlns:a16="http://schemas.microsoft.com/office/drawing/2014/main" id="{27CB19DE-D478-4EF9-A63B-D47EC43BA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6" name="Rectangle 35">
            <a:extLst>
              <a:ext uri="{FF2B5EF4-FFF2-40B4-BE49-F238E27FC236}">
                <a16:creationId xmlns:a16="http://schemas.microsoft.com/office/drawing/2014/main" id="{BCA51EB0-CA66-4EA0-8D89-E7FA96C40B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C80FDD7-A25F-9095-CD69-391B7573521E}"/>
              </a:ext>
            </a:extLst>
          </p:cNvPr>
          <p:cNvPicPr>
            <a:picLocks noChangeAspect="1"/>
          </p:cNvPicPr>
          <p:nvPr/>
        </p:nvPicPr>
        <p:blipFill>
          <a:blip r:embed="rId3">
            <a:duotone>
              <a:schemeClr val="bg2">
                <a:shade val="45000"/>
                <a:satMod val="135000"/>
              </a:schemeClr>
              <a:prstClr val="white"/>
            </a:duotone>
            <a:alphaModFix amt="35000"/>
          </a:blip>
          <a:srcRect t="13308" b="1141"/>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B754AE79-C13F-FF0D-57B9-FCF4069527BC}"/>
              </a:ext>
            </a:extLst>
          </p:cNvPr>
          <p:cNvSpPr>
            <a:spLocks noGrp="1"/>
          </p:cNvSpPr>
          <p:nvPr>
            <p:ph type="title"/>
          </p:nvPr>
        </p:nvSpPr>
        <p:spPr>
          <a:xfrm>
            <a:off x="731838" y="107582"/>
            <a:ext cx="10301606" cy="1397124"/>
          </a:xfrm>
        </p:spPr>
        <p:txBody>
          <a:bodyPr vert="horz" lIns="91440" tIns="27432" rIns="91440" bIns="45720" rtlCol="0" anchor="b">
            <a:normAutofit/>
          </a:bodyPr>
          <a:lstStyle/>
          <a:p>
            <a:r>
              <a:rPr lang="en-US" sz="4400" dirty="0">
                <a:solidFill>
                  <a:schemeClr val="accent1"/>
                </a:solidFill>
              </a:rPr>
              <a:t>How a Municipal Model can Fix Current Issues</a:t>
            </a:r>
          </a:p>
        </p:txBody>
      </p:sp>
      <p:sp>
        <p:nvSpPr>
          <p:cNvPr id="38" name="Rectangle 37">
            <a:extLst>
              <a:ext uri="{FF2B5EF4-FFF2-40B4-BE49-F238E27FC236}">
                <a16:creationId xmlns:a16="http://schemas.microsoft.com/office/drawing/2014/main" id="{28821E2C-A73E-4D7C-809C-82D2216C2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1" y="0"/>
            <a:ext cx="457200" cy="6858000"/>
          </a:xfrm>
          <a:prstGeom prst="rect">
            <a:avLst/>
          </a:prstGeom>
          <a:solidFill>
            <a:schemeClr val="tx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Content Placeholder 4">
            <a:extLst>
              <a:ext uri="{FF2B5EF4-FFF2-40B4-BE49-F238E27FC236}">
                <a16:creationId xmlns:a16="http://schemas.microsoft.com/office/drawing/2014/main" id="{6CE33DA4-C8B6-092F-1691-B57797F72FE4}"/>
              </a:ext>
            </a:extLst>
          </p:cNvPr>
          <p:cNvSpPr>
            <a:spLocks noGrp="1"/>
          </p:cNvSpPr>
          <p:nvPr>
            <p:ph sz="quarter" idx="14"/>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731838" y="1576868"/>
            <a:ext cx="10301606" cy="5173549"/>
          </a:xfrm>
        </p:spPr>
        <p:txBody>
          <a:bodyPr>
            <a:noAutofit/>
          </a:bodyPr>
          <a:lstStyle/>
          <a:p>
            <a:pPr marL="0" indent="0">
              <a:spcBef>
                <a:spcPts val="2500"/>
              </a:spcBef>
              <a:buFont typeface="Arial" panose="020B0604020202020204" pitchFamily="34" charset="0"/>
              <a:buNone/>
            </a:pPr>
            <a:r>
              <a:rPr lang="en-US" b="1" dirty="0"/>
              <a:t>Operationally</a:t>
            </a:r>
          </a:p>
          <a:p>
            <a:pPr marL="0" lvl="1" indent="0">
              <a:buFont typeface="Arial" panose="020B0604020202020204" pitchFamily="34" charset="0"/>
              <a:buNone/>
            </a:pPr>
            <a:r>
              <a:rPr lang="en-US" dirty="0"/>
              <a:t>Stabilizing staffing, restoring critical apparatus, and improving response times while reducing mutual aid dependency. </a:t>
            </a:r>
          </a:p>
          <a:p>
            <a:pPr marL="0" lvl="1" indent="0">
              <a:buFont typeface="Arial" panose="020B0604020202020204" pitchFamily="34" charset="0"/>
              <a:buNone/>
            </a:pPr>
            <a:endParaRPr lang="en-US" dirty="0"/>
          </a:p>
          <a:p>
            <a:pPr marL="0" lvl="1" indent="0">
              <a:buFont typeface="Arial" panose="020B0604020202020204" pitchFamily="34" charset="0"/>
              <a:buNone/>
            </a:pPr>
            <a:r>
              <a:rPr lang="en-US" dirty="0"/>
              <a:t>This can be seen by:</a:t>
            </a:r>
          </a:p>
          <a:p>
            <a:pPr marL="171450" lvl="1" indent="-171450">
              <a:spcBef>
                <a:spcPts val="1200"/>
              </a:spcBef>
              <a:buFont typeface="Wingdings" panose="05000000000000000000" pitchFamily="2" charset="2"/>
              <a:buChar char="§"/>
            </a:pPr>
            <a:r>
              <a:rPr lang="en-US" u="sng" dirty="0"/>
              <a:t>Staffing shortages</a:t>
            </a:r>
            <a:r>
              <a:rPr lang="en-US" dirty="0"/>
              <a:t>: Less turnover as staff no longer are using the districts as a steppingstone to a bigger municipal system. Less turmoil as historically seen under a central municipal leadership structure.</a:t>
            </a:r>
          </a:p>
          <a:p>
            <a:pPr marL="171450" lvl="1" indent="-171450">
              <a:spcBef>
                <a:spcPts val="1200"/>
              </a:spcBef>
              <a:buFont typeface="Wingdings" panose="05000000000000000000" pitchFamily="2" charset="2"/>
              <a:buChar char="§"/>
            </a:pPr>
            <a:r>
              <a:rPr lang="en-US" u="sng" dirty="0"/>
              <a:t>Size of town</a:t>
            </a:r>
            <a:r>
              <a:rPr lang="en-US" dirty="0"/>
              <a:t>: Coventry is unique in its size and length. Currently, the Western end is not staffed when on a call or is not reliably staffed with ALS or two personnel 24/7/365, which leads to more apparatus needed from other districts or towns. A municipal model can fix this by allowing for staffing flexibility, equal area staffing qualifications, and a smaller financial burden for the addition of a full-time rescue. This will reduce the amount of mutual aid burden on neighboring departments and shorten response times.</a:t>
            </a:r>
          </a:p>
          <a:p>
            <a:pPr marL="171450" lvl="1" indent="-171450">
              <a:spcBef>
                <a:spcPts val="1200"/>
              </a:spcBef>
              <a:buFont typeface="Wingdings" panose="05000000000000000000" pitchFamily="2" charset="2"/>
              <a:buChar char="§"/>
            </a:pPr>
            <a:r>
              <a:rPr lang="en-US" u="sng" dirty="0"/>
              <a:t>Firefighter safety</a:t>
            </a:r>
            <a:r>
              <a:rPr lang="en-US" dirty="0"/>
              <a:t>: Firefighter safety is upmost importance. In the current district model, there have been instances of injuries, close calls, and insufficient staffing for large scale incidents. Mentally, the reality of burnout due to improper staffing models is very real. A municipal mode eases this with dedicated apparatus staffing, equal personnel qualifications, and centralized training to ensure all members are up to date and trust their coworkers in very stressful and dangerous situations.</a:t>
            </a:r>
          </a:p>
          <a:p>
            <a:pPr marL="171450" lvl="1" indent="-171450">
              <a:spcBef>
                <a:spcPts val="1200"/>
              </a:spcBef>
              <a:buFont typeface="Wingdings" panose="05000000000000000000" pitchFamily="2" charset="2"/>
              <a:buChar char="§"/>
            </a:pPr>
            <a:r>
              <a:rPr lang="en-US" u="sng" dirty="0"/>
              <a:t>Staffing model tied to call volume</a:t>
            </a:r>
            <a:r>
              <a:rPr lang="en-US" dirty="0"/>
              <a:t>: Call volume keeps increasing as Coventry grows. The fire department needs to grow to meet these increased needs. The municipal model will allow for better appropriation of staff, reliable ALS rescue services, and dedicated apparatus staffing through financial stability and savings and a centralized operations and management.</a:t>
            </a:r>
          </a:p>
        </p:txBody>
      </p:sp>
      <p:sp>
        <p:nvSpPr>
          <p:cNvPr id="40" name="Rectangle 39">
            <a:extLst>
              <a:ext uri="{FF2B5EF4-FFF2-40B4-BE49-F238E27FC236}">
                <a16:creationId xmlns:a16="http://schemas.microsoft.com/office/drawing/2014/main" id="{A11B212F-F733-42E4-BA25-DE8B5756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Slide Number Placeholder 5">
            <a:extLst>
              <a:ext uri="{FF2B5EF4-FFF2-40B4-BE49-F238E27FC236}">
                <a16:creationId xmlns:a16="http://schemas.microsoft.com/office/drawing/2014/main" id="{965F25BC-CBC1-D1A8-DF25-0B495940A02B}"/>
              </a:ext>
            </a:extLst>
          </p:cNvPr>
          <p:cNvSpPr>
            <a:spLocks noGrp="1"/>
          </p:cNvSpPr>
          <p:nvPr>
            <p:ph type="sldNum" sz="quarter" idx="17"/>
          </p:nvPr>
        </p:nvSpPr>
        <p:spPr>
          <a:xfrm>
            <a:off x="11292840" y="6172200"/>
            <a:ext cx="914400" cy="593725"/>
          </a:xfrm>
        </p:spPr>
        <p:txBody>
          <a:bodyPr vert="horz" lIns="45720" tIns="45720" rIns="45720" bIns="45720" rtlCol="0" anchor="ctr">
            <a:normAutofit/>
          </a:bodyPr>
          <a:lstStyle/>
          <a:p>
            <a:pPr>
              <a:lnSpc>
                <a:spcPct val="90000"/>
              </a:lnSpc>
              <a:spcAft>
                <a:spcPts val="600"/>
              </a:spcAft>
            </a:pPr>
            <a:fld id="{CC057153-B650-4DEB-B370-79DDCFDCE934}" type="slidenum">
              <a:rPr lang="en-US">
                <a:solidFill>
                  <a:schemeClr val="accent1">
                    <a:lumMod val="60000"/>
                    <a:lumOff val="40000"/>
                  </a:schemeClr>
                </a:solidFill>
              </a:rPr>
              <a:pPr>
                <a:lnSpc>
                  <a:spcPct val="90000"/>
                </a:lnSpc>
                <a:spcAft>
                  <a:spcPts val="600"/>
                </a:spcAft>
              </a:pPr>
              <a:t>24</a:t>
            </a:fld>
            <a:endParaRPr lang="en-US">
              <a:solidFill>
                <a:schemeClr val="accent1">
                  <a:lumMod val="60000"/>
                  <a:lumOff val="40000"/>
                </a:schemeClr>
              </a:solidFill>
            </a:endParaRPr>
          </a:p>
        </p:txBody>
      </p:sp>
    </p:spTree>
    <p:extLst>
      <p:ext uri="{BB962C8B-B14F-4D97-AF65-F5344CB8AC3E}">
        <p14:creationId xmlns:p14="http://schemas.microsoft.com/office/powerpoint/2010/main" val="1355797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F992B7-24D0-2E19-690F-2EB79AC209E9}"/>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9EBB507A-4CD7-4FB2-A45B-AA83624A2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27CB19DE-D478-4EF9-A63B-D47EC43BA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0" name="Picture 9">
            <a:extLst>
              <a:ext uri="{FF2B5EF4-FFF2-40B4-BE49-F238E27FC236}">
                <a16:creationId xmlns:a16="http://schemas.microsoft.com/office/drawing/2014/main" id="{316514CB-4DB6-45C4-2288-95BFE60A1CF9}"/>
              </a:ext>
            </a:extLst>
          </p:cNvPr>
          <p:cNvPicPr>
            <a:picLocks noChangeAspect="1"/>
          </p:cNvPicPr>
          <p:nvPr/>
        </p:nvPicPr>
        <p:blipFill>
          <a:blip r:embed="rId3"/>
          <a:srcRect t="24749"/>
          <a:stretch>
            <a:fillRect/>
          </a:stretch>
        </p:blipFill>
        <p:spPr>
          <a:xfrm>
            <a:off x="20" y="10"/>
            <a:ext cx="12191980" cy="6857990"/>
          </a:xfrm>
          <a:prstGeom prst="rect">
            <a:avLst/>
          </a:prstGeom>
        </p:spPr>
      </p:pic>
      <p:sp>
        <p:nvSpPr>
          <p:cNvPr id="19" name="Rectangle 18">
            <a:extLst>
              <a:ext uri="{FF2B5EF4-FFF2-40B4-BE49-F238E27FC236}">
                <a16:creationId xmlns:a16="http://schemas.microsoft.com/office/drawing/2014/main" id="{EC4B4171-0843-4DDE-B758-07EB1C323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4905EC63-0558-4691-A232-E63FDB30EC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37169" cy="685800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7AA06D91-3A47-8B29-1F58-8AA5BED2E4A1}"/>
              </a:ext>
            </a:extLst>
          </p:cNvPr>
          <p:cNvSpPr>
            <a:spLocks noGrp="1"/>
          </p:cNvSpPr>
          <p:nvPr>
            <p:ph type="title"/>
          </p:nvPr>
        </p:nvSpPr>
        <p:spPr>
          <a:xfrm>
            <a:off x="3557130" y="365758"/>
            <a:ext cx="7720469" cy="1299529"/>
          </a:xfrm>
        </p:spPr>
        <p:txBody>
          <a:bodyPr vert="horz" lIns="91440" tIns="27432" rIns="91440" bIns="45720" rtlCol="0" anchor="b">
            <a:normAutofit/>
          </a:bodyPr>
          <a:lstStyle/>
          <a:p>
            <a:r>
              <a:rPr lang="en-US" sz="4000" dirty="0">
                <a:solidFill>
                  <a:schemeClr val="accent1"/>
                </a:solidFill>
              </a:rPr>
              <a:t>How a Municipal Model can Fix Current Issues (cont.)</a:t>
            </a:r>
            <a:endParaRPr lang="en-US" sz="4100" dirty="0">
              <a:solidFill>
                <a:schemeClr val="accent1"/>
              </a:solidFill>
            </a:endParaRPr>
          </a:p>
        </p:txBody>
      </p:sp>
      <p:sp>
        <p:nvSpPr>
          <p:cNvPr id="23" name="Rectangle 22">
            <a:extLst>
              <a:ext uri="{FF2B5EF4-FFF2-40B4-BE49-F238E27FC236}">
                <a16:creationId xmlns:a16="http://schemas.microsoft.com/office/drawing/2014/main" id="{BA3E2951-F9B8-49D7-9FCE-91545B53F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1" y="0"/>
            <a:ext cx="457200" cy="6858000"/>
          </a:xfrm>
          <a:prstGeom prst="rect">
            <a:avLst/>
          </a:prstGeom>
          <a:solidFill>
            <a:schemeClr val="tx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Content Placeholder 4">
            <a:extLst>
              <a:ext uri="{FF2B5EF4-FFF2-40B4-BE49-F238E27FC236}">
                <a16:creationId xmlns:a16="http://schemas.microsoft.com/office/drawing/2014/main" id="{C7502229-D7B7-2E35-C336-34D3CF1F5EBF}"/>
              </a:ext>
            </a:extLst>
          </p:cNvPr>
          <p:cNvSpPr>
            <a:spLocks noGrp="1"/>
          </p:cNvSpPr>
          <p:nvPr>
            <p:ph sz="quarter" idx="14"/>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4050889" y="2324100"/>
            <a:ext cx="6784259" cy="3875087"/>
          </a:xfrm>
        </p:spPr>
        <p:txBody>
          <a:bodyPr>
            <a:normAutofit/>
          </a:bodyPr>
          <a:lstStyle/>
          <a:p>
            <a:pPr marL="0" indent="0">
              <a:spcBef>
                <a:spcPts val="2500"/>
              </a:spcBef>
              <a:buNone/>
            </a:pPr>
            <a:r>
              <a:rPr lang="en-US" b="1" dirty="0"/>
              <a:t>Financially</a:t>
            </a:r>
          </a:p>
          <a:p>
            <a:pPr marL="0" lvl="1" indent="0">
              <a:buNone/>
            </a:pPr>
            <a:r>
              <a:rPr lang="en-US" dirty="0"/>
              <a:t>The municipal model reduces redundant administration salaries and processes and creates recurring savings to reinvest in public safety.</a:t>
            </a:r>
          </a:p>
          <a:p>
            <a:pPr marL="0" indent="0">
              <a:spcBef>
                <a:spcPts val="2500"/>
              </a:spcBef>
              <a:buNone/>
            </a:pPr>
            <a:r>
              <a:rPr lang="en-US" b="1" dirty="0"/>
              <a:t>Governance and Accountability</a:t>
            </a:r>
          </a:p>
          <a:p>
            <a:pPr marL="0" lvl="1" indent="0">
              <a:buNone/>
            </a:pPr>
            <a:r>
              <a:rPr lang="en-US" dirty="0"/>
              <a:t>Accountability is centralized with elected town leadership, ensuring transparency and professional management.</a:t>
            </a:r>
          </a:p>
          <a:p>
            <a:pPr marL="0" lvl="1" indent="0">
              <a:buNone/>
            </a:pPr>
            <a:r>
              <a:rPr lang="en-US" dirty="0"/>
              <a:t>Ownership of the municipal model would fall within the entity who is essentially responsible for it and potential legal action.</a:t>
            </a:r>
          </a:p>
          <a:p>
            <a:pPr marL="0" indent="0">
              <a:spcBef>
                <a:spcPts val="2500"/>
              </a:spcBef>
              <a:buNone/>
            </a:pPr>
            <a:r>
              <a:rPr lang="en-US" b="1" dirty="0"/>
              <a:t>Equity for Residents</a:t>
            </a:r>
          </a:p>
          <a:p>
            <a:pPr marL="0" lvl="1" indent="0">
              <a:buNone/>
            </a:pPr>
            <a:r>
              <a:rPr lang="en-US" dirty="0"/>
              <a:t>Every resident receives equal fire and EMS services at the same tax rate regardless of district boundaries.</a:t>
            </a:r>
          </a:p>
          <a:p>
            <a:pPr marL="0" lvl="1" indent="0">
              <a:buNone/>
            </a:pPr>
            <a:r>
              <a:rPr lang="en-US" dirty="0"/>
              <a:t>shortages, size of town, growing call volume, reliance on mutual aid, response times, firefighter safety)</a:t>
            </a:r>
          </a:p>
        </p:txBody>
      </p:sp>
      <p:sp>
        <p:nvSpPr>
          <p:cNvPr id="6" name="Slide Number Placeholder 5">
            <a:extLst>
              <a:ext uri="{FF2B5EF4-FFF2-40B4-BE49-F238E27FC236}">
                <a16:creationId xmlns:a16="http://schemas.microsoft.com/office/drawing/2014/main" id="{F4EADD24-2992-FA9E-60CD-4EB0FFEC7347}"/>
              </a:ext>
            </a:extLst>
          </p:cNvPr>
          <p:cNvSpPr>
            <a:spLocks noGrp="1"/>
          </p:cNvSpPr>
          <p:nvPr>
            <p:ph type="sldNum" sz="quarter" idx="17"/>
          </p:nvPr>
        </p:nvSpPr>
        <p:spPr>
          <a:xfrm>
            <a:off x="11292840" y="6172200"/>
            <a:ext cx="914400" cy="593725"/>
          </a:xfrm>
        </p:spPr>
        <p:txBody>
          <a:bodyPr vert="horz" lIns="45720" tIns="45720" rIns="45720" bIns="45720" rtlCol="0" anchor="ctr">
            <a:normAutofit/>
          </a:bodyPr>
          <a:lstStyle/>
          <a:p>
            <a:pPr>
              <a:lnSpc>
                <a:spcPct val="90000"/>
              </a:lnSpc>
              <a:spcAft>
                <a:spcPts val="600"/>
              </a:spcAft>
            </a:pPr>
            <a:fld id="{CC057153-B650-4DEB-B370-79DDCFDCE934}" type="slidenum">
              <a:rPr lang="en-US" smtClean="0">
                <a:solidFill>
                  <a:schemeClr val="accent1">
                    <a:lumMod val="60000"/>
                    <a:lumOff val="40000"/>
                  </a:schemeClr>
                </a:solidFill>
              </a:rPr>
              <a:pPr>
                <a:lnSpc>
                  <a:spcPct val="90000"/>
                </a:lnSpc>
                <a:spcAft>
                  <a:spcPts val="600"/>
                </a:spcAft>
              </a:pPr>
              <a:t>25</a:t>
            </a:fld>
            <a:endParaRPr lang="en-US">
              <a:solidFill>
                <a:schemeClr val="accent1">
                  <a:lumMod val="60000"/>
                  <a:lumOff val="40000"/>
                </a:schemeClr>
              </a:solidFill>
            </a:endParaRPr>
          </a:p>
        </p:txBody>
      </p:sp>
    </p:spTree>
    <p:extLst>
      <p:ext uri="{BB962C8B-B14F-4D97-AF65-F5344CB8AC3E}">
        <p14:creationId xmlns:p14="http://schemas.microsoft.com/office/powerpoint/2010/main" val="4097473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A3D6BA6-473F-BFCE-B8AB-E6FC79D1FF8A}"/>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9EBB507A-4CD7-4FB2-A45B-AA83624A2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1" name="Rectangle 40">
            <a:extLst>
              <a:ext uri="{FF2B5EF4-FFF2-40B4-BE49-F238E27FC236}">
                <a16:creationId xmlns:a16="http://schemas.microsoft.com/office/drawing/2014/main" id="{7ED360F3-9486-4724-8EB2-20E3BF28B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43" name="Rectangle 42">
            <a:extLst>
              <a:ext uri="{FF2B5EF4-FFF2-40B4-BE49-F238E27FC236}">
                <a16:creationId xmlns:a16="http://schemas.microsoft.com/office/drawing/2014/main" id="{3136C039-F5E0-42C7-AFB4-E1FC5B286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1489"/>
            <a:ext cx="11292840" cy="26065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1EA2786-2783-7998-FDB1-EC4E509F6EF6}"/>
              </a:ext>
            </a:extLst>
          </p:cNvPr>
          <p:cNvSpPr>
            <a:spLocks noGrp="1"/>
          </p:cNvSpPr>
          <p:nvPr>
            <p:ph type="title"/>
          </p:nvPr>
        </p:nvSpPr>
        <p:spPr>
          <a:xfrm>
            <a:off x="757618" y="5348614"/>
            <a:ext cx="9777603" cy="1152524"/>
          </a:xfrm>
        </p:spPr>
        <p:txBody>
          <a:bodyPr vert="horz" lIns="91440" tIns="27432" rIns="91440" bIns="45720" rtlCol="0" anchor="b">
            <a:normAutofit/>
          </a:bodyPr>
          <a:lstStyle/>
          <a:p>
            <a:pPr>
              <a:lnSpc>
                <a:spcPct val="85000"/>
              </a:lnSpc>
            </a:pPr>
            <a:r>
              <a:rPr lang="en-US" sz="2600" dirty="0"/>
              <a:t>Thank You</a:t>
            </a:r>
            <a:br>
              <a:rPr lang="en-US" sz="2600" dirty="0"/>
            </a:br>
            <a:br>
              <a:rPr lang="en-US" sz="2600" dirty="0"/>
            </a:br>
            <a:r>
              <a:rPr lang="en-US" sz="2600" dirty="0"/>
              <a:t>Questions?</a:t>
            </a:r>
          </a:p>
        </p:txBody>
      </p:sp>
      <p:sp>
        <p:nvSpPr>
          <p:cNvPr id="45" name="Rectangle 44">
            <a:extLst>
              <a:ext uri="{FF2B5EF4-FFF2-40B4-BE49-F238E27FC236}">
                <a16:creationId xmlns:a16="http://schemas.microsoft.com/office/drawing/2014/main" id="{7AB26B25-DCD4-4574-8050-2001243700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1"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8" name="Picture 7">
            <a:extLst>
              <a:ext uri="{FF2B5EF4-FFF2-40B4-BE49-F238E27FC236}">
                <a16:creationId xmlns:a16="http://schemas.microsoft.com/office/drawing/2014/main" id="{11A69EF3-DFB5-C44D-4EF0-E4F02FD74ADC}"/>
              </a:ext>
            </a:extLst>
          </p:cNvPr>
          <p:cNvPicPr>
            <a:picLocks noChangeAspect="1"/>
          </p:cNvPicPr>
          <p:nvPr/>
        </p:nvPicPr>
        <p:blipFill>
          <a:blip r:embed="rId3">
            <a:extLst>
              <a:ext uri="{28A0092B-C50C-407E-A947-70E740481C1C}">
                <a14:useLocalDpi xmlns:a14="http://schemas.microsoft.com/office/drawing/2010/main" val="0"/>
              </a:ext>
            </a:extLst>
          </a:blip>
          <a:srcRect l="22" t="14407" r="-22" b="52637"/>
          <a:stretch>
            <a:fillRect/>
          </a:stretch>
        </p:blipFill>
        <p:spPr>
          <a:xfrm>
            <a:off x="459550" y="10"/>
            <a:ext cx="10833289" cy="5348604"/>
          </a:xfrm>
          <a:prstGeom prst="rect">
            <a:avLst/>
          </a:prstGeom>
        </p:spPr>
      </p:pic>
      <p:sp>
        <p:nvSpPr>
          <p:cNvPr id="6" name="Slide Number Placeholder 5">
            <a:extLst>
              <a:ext uri="{FF2B5EF4-FFF2-40B4-BE49-F238E27FC236}">
                <a16:creationId xmlns:a16="http://schemas.microsoft.com/office/drawing/2014/main" id="{5C9BF1C9-CA56-5D52-4577-5BB119260862}"/>
              </a:ext>
            </a:extLst>
          </p:cNvPr>
          <p:cNvSpPr>
            <a:spLocks noGrp="1"/>
          </p:cNvSpPr>
          <p:nvPr>
            <p:ph type="sldNum" sz="quarter" idx="17"/>
          </p:nvPr>
        </p:nvSpPr>
        <p:spPr>
          <a:xfrm>
            <a:off x="11292840" y="6172200"/>
            <a:ext cx="914400" cy="593725"/>
          </a:xfrm>
        </p:spPr>
        <p:txBody>
          <a:bodyPr vert="horz" lIns="45720" tIns="45720" rIns="45720" bIns="45720" rtlCol="0" anchor="ctr">
            <a:normAutofit/>
          </a:bodyPr>
          <a:lstStyle/>
          <a:p>
            <a:pPr>
              <a:lnSpc>
                <a:spcPct val="90000"/>
              </a:lnSpc>
              <a:spcAft>
                <a:spcPts val="600"/>
              </a:spcAft>
            </a:pPr>
            <a:fld id="{CC057153-B650-4DEB-B370-79DDCFDCE934}" type="slidenum">
              <a:rPr lang="en-US">
                <a:solidFill>
                  <a:schemeClr val="accent1">
                    <a:lumMod val="60000"/>
                    <a:lumOff val="40000"/>
                  </a:schemeClr>
                </a:solidFill>
              </a:rPr>
              <a:pPr>
                <a:lnSpc>
                  <a:spcPct val="90000"/>
                </a:lnSpc>
                <a:spcAft>
                  <a:spcPts val="600"/>
                </a:spcAft>
              </a:pPr>
              <a:t>26</a:t>
            </a:fld>
            <a:endParaRPr lang="en-US">
              <a:solidFill>
                <a:schemeClr val="accent1">
                  <a:lumMod val="60000"/>
                  <a:lumOff val="40000"/>
                </a:schemeClr>
              </a:solidFill>
            </a:endParaRPr>
          </a:p>
        </p:txBody>
      </p:sp>
    </p:spTree>
    <p:extLst>
      <p:ext uri="{BB962C8B-B14F-4D97-AF65-F5344CB8AC3E}">
        <p14:creationId xmlns:p14="http://schemas.microsoft.com/office/powerpoint/2010/main" val="384707092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EBB507A-4CD7-4FB2-A45B-AA83624A2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27CB19DE-D478-4EF9-A63B-D47EC43BA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 name="Picture 8" descr="Coventry, RI – E-One eMax Pumper">
            <a:extLst>
              <a:ext uri="{FF2B5EF4-FFF2-40B4-BE49-F238E27FC236}">
                <a16:creationId xmlns:a16="http://schemas.microsoft.com/office/drawing/2014/main" id="{074D258D-5ADE-BE9A-2EAA-BAB5B2D10942}"/>
              </a:ext>
            </a:extLst>
          </p:cNvPr>
          <p:cNvPicPr>
            <a:picLocks noChangeAspect="1"/>
          </p:cNvPicPr>
          <p:nvPr/>
        </p:nvPicPr>
        <p:blipFill>
          <a:blip r:embed="rId3"/>
          <a:srcRect/>
          <a:stretch>
            <a:fillRect/>
          </a:stretch>
        </p:blipFill>
        <p:spPr>
          <a:xfrm>
            <a:off x="-2351" y="0"/>
            <a:ext cx="12192000" cy="6857990"/>
          </a:xfrm>
          <a:prstGeom prst="rect">
            <a:avLst/>
          </a:prstGeom>
          <a:noFill/>
        </p:spPr>
      </p:pic>
      <p:sp>
        <p:nvSpPr>
          <p:cNvPr id="29" name="Rectangle 28">
            <a:extLst>
              <a:ext uri="{FF2B5EF4-FFF2-40B4-BE49-F238E27FC236}">
                <a16:creationId xmlns:a16="http://schemas.microsoft.com/office/drawing/2014/main" id="{EC4B4171-0843-4DDE-B758-07EB1C323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4905EC63-0558-4691-A232-E63FDB30EC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37169" cy="685800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38D3F1D8-996E-FA4F-ABBC-0EBFF811BC8B}"/>
              </a:ext>
            </a:extLst>
          </p:cNvPr>
          <p:cNvSpPr>
            <a:spLocks noGrp="1"/>
          </p:cNvSpPr>
          <p:nvPr>
            <p:ph type="title"/>
          </p:nvPr>
        </p:nvSpPr>
        <p:spPr>
          <a:xfrm>
            <a:off x="4050889" y="365758"/>
            <a:ext cx="6784259" cy="1828800"/>
          </a:xfrm>
        </p:spPr>
        <p:txBody>
          <a:bodyPr vert="horz" lIns="91440" tIns="27432" rIns="91440" bIns="45720" rtlCol="0" anchor="b">
            <a:normAutofit/>
          </a:bodyPr>
          <a:lstStyle/>
          <a:p>
            <a:r>
              <a:rPr lang="en-US" sz="4100" dirty="0">
                <a:solidFill>
                  <a:schemeClr val="accent1"/>
                </a:solidFill>
              </a:rPr>
              <a:t>Why Coventry Evaluated Its Fire Service Structure</a:t>
            </a:r>
          </a:p>
        </p:txBody>
      </p:sp>
      <p:sp>
        <p:nvSpPr>
          <p:cNvPr id="33" name="Rectangle 32">
            <a:extLst>
              <a:ext uri="{FF2B5EF4-FFF2-40B4-BE49-F238E27FC236}">
                <a16:creationId xmlns:a16="http://schemas.microsoft.com/office/drawing/2014/main" id="{BA3E2951-F9B8-49D7-9FCE-91545B53F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1" y="0"/>
            <a:ext cx="457200" cy="6858000"/>
          </a:xfrm>
          <a:prstGeom prst="rect">
            <a:avLst/>
          </a:prstGeom>
          <a:solidFill>
            <a:schemeClr val="tx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Content Placeholder 4">
            <a:extLst>
              <a:ext uri="{FF2B5EF4-FFF2-40B4-BE49-F238E27FC236}">
                <a16:creationId xmlns:a16="http://schemas.microsoft.com/office/drawing/2014/main" id="{4219326D-181A-4E36-F552-C0592D2AB685}"/>
              </a:ext>
            </a:extLst>
          </p:cNvPr>
          <p:cNvSpPr>
            <a:spLocks noGrp="1"/>
          </p:cNvSpPr>
          <p:nvPr>
            <p:ph sz="quarter" idx="14"/>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4050889" y="2324100"/>
            <a:ext cx="6784259" cy="3875087"/>
          </a:xfrm>
        </p:spPr>
        <p:txBody>
          <a:bodyPr>
            <a:normAutofit/>
          </a:bodyPr>
          <a:lstStyle/>
          <a:p>
            <a:pPr marL="0" indent="0">
              <a:spcBef>
                <a:spcPts val="2500"/>
              </a:spcBef>
              <a:buFont typeface="Arial" panose="020B0604020202020204" pitchFamily="34" charset="0"/>
              <a:buNone/>
            </a:pPr>
            <a:r>
              <a:rPr lang="en-US" b="1" dirty="0"/>
              <a:t>Fragmented Fire Districts</a:t>
            </a:r>
          </a:p>
          <a:p>
            <a:pPr marL="0" lvl="1" indent="0">
              <a:buFont typeface="Arial" panose="020B0604020202020204" pitchFamily="34" charset="0"/>
              <a:buNone/>
            </a:pPr>
            <a:r>
              <a:rPr lang="en-US" dirty="0"/>
              <a:t>Coventry’s fire service structure includes four independent districts with separate governance and finances causing operational challenges.</a:t>
            </a:r>
          </a:p>
          <a:p>
            <a:pPr marL="0" indent="0">
              <a:spcBef>
                <a:spcPts val="2500"/>
              </a:spcBef>
              <a:buFont typeface="Arial" panose="020B0604020202020204" pitchFamily="34" charset="0"/>
              <a:buNone/>
            </a:pPr>
            <a:r>
              <a:rPr lang="en-US" b="1" dirty="0"/>
              <a:t>Financial and Operational Instability</a:t>
            </a:r>
          </a:p>
          <a:p>
            <a:pPr marL="0" lvl="1" indent="0">
              <a:buFont typeface="Arial" panose="020B0604020202020204" pitchFamily="34" charset="0"/>
              <a:buNone/>
            </a:pPr>
            <a:r>
              <a:rPr lang="en-US" dirty="0"/>
              <a:t>Budget rejections and financial instability led to missed pay and reduced apparatus availability, impacting public safety.</a:t>
            </a:r>
          </a:p>
          <a:p>
            <a:pPr marL="0" indent="0">
              <a:spcBef>
                <a:spcPts val="2500"/>
              </a:spcBef>
              <a:buFont typeface="Arial" panose="020B0604020202020204" pitchFamily="34" charset="0"/>
              <a:buNone/>
            </a:pPr>
            <a:r>
              <a:rPr lang="en-US" b="1" dirty="0"/>
              <a:t>Need for Modernization</a:t>
            </a:r>
          </a:p>
          <a:p>
            <a:pPr marL="0" lvl="1" indent="0">
              <a:buFont typeface="Arial" panose="020B0604020202020204" pitchFamily="34" charset="0"/>
              <a:buNone/>
            </a:pPr>
            <a:r>
              <a:rPr lang="en-US" dirty="0"/>
              <a:t>Growing community demands and geographic size require a coordinated, resilient fire and EMS delivery model for efficiency.</a:t>
            </a:r>
          </a:p>
          <a:p>
            <a:pPr marL="0" indent="0">
              <a:spcBef>
                <a:spcPts val="2500"/>
              </a:spcBef>
              <a:buFont typeface="Arial" panose="020B0604020202020204" pitchFamily="34" charset="0"/>
              <a:buNone/>
            </a:pPr>
            <a:r>
              <a:rPr lang="en-US" b="1" dirty="0"/>
              <a:t>Municipal Model Benefits</a:t>
            </a:r>
          </a:p>
          <a:p>
            <a:pPr marL="0" lvl="1" indent="0">
              <a:buFont typeface="Arial" panose="020B0604020202020204" pitchFamily="34" charset="0"/>
              <a:buNone/>
            </a:pPr>
            <a:r>
              <a:rPr lang="en-US" dirty="0"/>
              <a:t>Unified budgeting and centralized oversight aim to stabilize finances, improve response times, and provide equitable service.</a:t>
            </a:r>
          </a:p>
        </p:txBody>
      </p:sp>
      <p:sp>
        <p:nvSpPr>
          <p:cNvPr id="6" name="Slide Number Placeholder 5">
            <a:extLst>
              <a:ext uri="{FF2B5EF4-FFF2-40B4-BE49-F238E27FC236}">
                <a16:creationId xmlns:a16="http://schemas.microsoft.com/office/drawing/2014/main" id="{DF432922-0014-994C-7859-475245AAAE46}"/>
              </a:ext>
            </a:extLst>
          </p:cNvPr>
          <p:cNvSpPr>
            <a:spLocks noGrp="1"/>
          </p:cNvSpPr>
          <p:nvPr>
            <p:ph type="sldNum" sz="quarter" idx="17"/>
          </p:nvPr>
        </p:nvSpPr>
        <p:spPr>
          <a:xfrm>
            <a:off x="11292840" y="6172200"/>
            <a:ext cx="914400" cy="593725"/>
          </a:xfrm>
        </p:spPr>
        <p:txBody>
          <a:bodyPr vert="horz" lIns="45720" tIns="45720" rIns="45720" bIns="45720" rtlCol="0" anchor="ctr">
            <a:normAutofit/>
          </a:bodyPr>
          <a:lstStyle/>
          <a:p>
            <a:pPr>
              <a:lnSpc>
                <a:spcPct val="90000"/>
              </a:lnSpc>
              <a:spcAft>
                <a:spcPts val="600"/>
              </a:spcAft>
            </a:pPr>
            <a:fld id="{CC057153-B650-4DEB-B370-79DDCFDCE934}" type="slidenum">
              <a:rPr lang="en-US" smtClean="0">
                <a:solidFill>
                  <a:schemeClr val="accent1">
                    <a:lumMod val="60000"/>
                    <a:lumOff val="40000"/>
                  </a:schemeClr>
                </a:solidFill>
              </a:rPr>
              <a:pPr>
                <a:lnSpc>
                  <a:spcPct val="90000"/>
                </a:lnSpc>
                <a:spcAft>
                  <a:spcPts val="600"/>
                </a:spcAft>
              </a:pPr>
              <a:t>3</a:t>
            </a:fld>
            <a:endParaRPr lang="en-US">
              <a:solidFill>
                <a:schemeClr val="accent1">
                  <a:lumMod val="60000"/>
                  <a:lumOff val="40000"/>
                </a:schemeClr>
              </a:solidFill>
            </a:endParaRPr>
          </a:p>
        </p:txBody>
      </p:sp>
    </p:spTree>
    <p:extLst>
      <p:ext uri="{BB962C8B-B14F-4D97-AF65-F5344CB8AC3E}">
        <p14:creationId xmlns:p14="http://schemas.microsoft.com/office/powerpoint/2010/main" val="2985117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EBB507A-4CD7-4FB2-A45B-AA83624A2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27CB19DE-D478-4EF9-A63B-D47EC43BA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Content Placeholder 6" descr="Firefighters in uniform">
            <a:extLst>
              <a:ext uri="{FF2B5EF4-FFF2-40B4-BE49-F238E27FC236}">
                <a16:creationId xmlns:a16="http://schemas.microsoft.com/office/drawing/2014/main" id="{A65EE133-D841-42BA-A164-0C01031EA21D}"/>
              </a:ext>
            </a:extLst>
          </p:cNvPr>
          <p:cNvPicPr>
            <a:picLocks noGrp="1" noChangeAspect="1"/>
          </p:cNvPicPr>
          <p:nvPr/>
        </p:nvPicPr>
        <p:blipFill>
          <a:blip r:embed="rId2"/>
          <a:srcRect t="15730"/>
          <a:stretch>
            <a:fillRect/>
          </a:stretch>
        </p:blipFill>
        <p:spPr>
          <a:xfrm>
            <a:off x="20" y="10"/>
            <a:ext cx="12191980" cy="6857990"/>
          </a:xfrm>
          <a:prstGeom prst="rect">
            <a:avLst/>
          </a:prstGeom>
          <a:blipFill dpi="0" rotWithShape="1">
            <a:blip r:embed="rId3">
              <a:alphaModFix amt="20000"/>
              <a:extLst>
                <a:ext uri="{BEBA8EAE-BF5A-486C-A8C5-ECC9F3942E4B}">
                  <a14:imgProps xmlns:a14="http://schemas.microsoft.com/office/drawing/2010/main">
                    <a14:imgLayer r:embed="rId4">
                      <a14:imgEffect>
                        <a14:saturation sat="0"/>
                      </a14:imgEffect>
                      <a14:imgEffect>
                        <a14:brightnessContrast bright="-27000" contrast="59000"/>
                      </a14:imgEffect>
                    </a14:imgLayer>
                  </a14:imgProps>
                </a:ext>
              </a:extLst>
            </a:blip>
            <a:srcRect/>
            <a:stretch>
              <a:fillRect t="-1" b="-11100"/>
            </a:stretch>
          </a:blipFill>
        </p:spPr>
      </p:pic>
      <p:sp>
        <p:nvSpPr>
          <p:cNvPr id="24" name="Rectangle 23">
            <a:extLst>
              <a:ext uri="{FF2B5EF4-FFF2-40B4-BE49-F238E27FC236}">
                <a16:creationId xmlns:a16="http://schemas.microsoft.com/office/drawing/2014/main" id="{EC4B4171-0843-4DDE-B758-07EB1C323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4905EC63-0558-4691-A232-E63FDB30EC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37169" cy="685800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DE0C389D-F3B9-2AF2-8EFF-67E9BC91D305}"/>
              </a:ext>
            </a:extLst>
          </p:cNvPr>
          <p:cNvSpPr>
            <a:spLocks noGrp="1"/>
          </p:cNvSpPr>
          <p:nvPr>
            <p:ph type="title"/>
          </p:nvPr>
        </p:nvSpPr>
        <p:spPr>
          <a:xfrm>
            <a:off x="4050889" y="365758"/>
            <a:ext cx="6784259" cy="1828800"/>
          </a:xfrm>
        </p:spPr>
        <p:txBody>
          <a:bodyPr vert="horz" lIns="91440" tIns="27432" rIns="91440" bIns="45720" rtlCol="0" anchor="b">
            <a:normAutofit/>
          </a:bodyPr>
          <a:lstStyle/>
          <a:p>
            <a:r>
              <a:rPr lang="en-US" sz="4100" dirty="0">
                <a:solidFill>
                  <a:schemeClr val="accent1"/>
                </a:solidFill>
              </a:rPr>
              <a:t>Why the Fire Service Structure Is a Critical Issue</a:t>
            </a:r>
          </a:p>
        </p:txBody>
      </p:sp>
      <p:sp>
        <p:nvSpPr>
          <p:cNvPr id="26" name="Rectangle 25">
            <a:extLst>
              <a:ext uri="{FF2B5EF4-FFF2-40B4-BE49-F238E27FC236}">
                <a16:creationId xmlns:a16="http://schemas.microsoft.com/office/drawing/2014/main" id="{BA3E2951-F9B8-49D7-9FCE-91545B53F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1" y="0"/>
            <a:ext cx="457200" cy="6858000"/>
          </a:xfrm>
          <a:prstGeom prst="rect">
            <a:avLst/>
          </a:prstGeom>
          <a:solidFill>
            <a:schemeClr val="tx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Content Placeholder 4">
            <a:extLst>
              <a:ext uri="{FF2B5EF4-FFF2-40B4-BE49-F238E27FC236}">
                <a16:creationId xmlns:a16="http://schemas.microsoft.com/office/drawing/2014/main" id="{F52DE3BF-0C5B-DE13-762C-0EBCB9D27F28}"/>
              </a:ext>
            </a:extLst>
          </p:cNvPr>
          <p:cNvSpPr>
            <a:spLocks noGrp="1"/>
          </p:cNvSpPr>
          <p:nvPr>
            <p:ph sz="quarter" idx="14"/>
          </p:nvPr>
        </p:nvSpPr>
        <p:spPr>
          <a:xfrm>
            <a:off x="4050889" y="2324100"/>
            <a:ext cx="6784259" cy="3875087"/>
          </a:xfrm>
        </p:spPr>
        <p:txBody>
          <a:bodyPr vert="horz" lIns="91440" tIns="45720" rIns="91440" bIns="45720" rtlCol="0">
            <a:normAutofit/>
          </a:bodyPr>
          <a:lstStyle/>
          <a:p>
            <a:pPr marL="0" indent="-182880">
              <a:spcBef>
                <a:spcPts val="2500"/>
              </a:spcBef>
              <a:buNone/>
            </a:pPr>
            <a:r>
              <a:rPr lang="en-US" b="1">
                <a:solidFill>
                  <a:schemeClr val="tx1">
                    <a:lumMod val="65000"/>
                    <a:lumOff val="35000"/>
                  </a:schemeClr>
                </a:solidFill>
              </a:rPr>
              <a:t>Operational Challenges</a:t>
            </a:r>
          </a:p>
          <a:p>
            <a:pPr marL="0" lvl="1" indent="-182880">
              <a:buNone/>
            </a:pPr>
            <a:r>
              <a:rPr lang="en-US">
                <a:solidFill>
                  <a:schemeClr val="tx1">
                    <a:lumMod val="65000"/>
                    <a:lumOff val="35000"/>
                  </a:schemeClr>
                </a:solidFill>
              </a:rPr>
              <a:t>Increasing call volumes, a large geographic service area, and declining staffing create operational strain affecting response reliability and safety.</a:t>
            </a:r>
          </a:p>
          <a:p>
            <a:pPr marL="0" indent="-182880">
              <a:spcBef>
                <a:spcPts val="2500"/>
              </a:spcBef>
              <a:buNone/>
            </a:pPr>
            <a:r>
              <a:rPr lang="en-US" b="1">
                <a:solidFill>
                  <a:schemeClr val="tx1">
                    <a:lumMod val="65000"/>
                    <a:lumOff val="35000"/>
                  </a:schemeClr>
                </a:solidFill>
              </a:rPr>
              <a:t>Uneven Service Levels</a:t>
            </a:r>
          </a:p>
          <a:p>
            <a:pPr marL="0" lvl="1" indent="-182880">
              <a:buNone/>
            </a:pPr>
            <a:r>
              <a:rPr lang="en-US">
                <a:solidFill>
                  <a:schemeClr val="tx1">
                    <a:lumMod val="65000"/>
                    <a:lumOff val="35000"/>
                  </a:schemeClr>
                </a:solidFill>
              </a:rPr>
              <a:t>The district-based system causes inconsistent response times and coverage gaps.</a:t>
            </a:r>
          </a:p>
          <a:p>
            <a:pPr marL="0" indent="-182880">
              <a:spcBef>
                <a:spcPts val="2500"/>
              </a:spcBef>
              <a:buNone/>
            </a:pPr>
            <a:r>
              <a:rPr lang="en-US" b="1">
                <a:solidFill>
                  <a:schemeClr val="tx1">
                    <a:lumMod val="65000"/>
                    <a:lumOff val="35000"/>
                  </a:schemeClr>
                </a:solidFill>
              </a:rPr>
              <a:t>Governance and Control Gaps</a:t>
            </a:r>
          </a:p>
          <a:p>
            <a:pPr marL="0" lvl="1" indent="-182880">
              <a:buNone/>
            </a:pPr>
            <a:r>
              <a:rPr lang="en-US">
                <a:solidFill>
                  <a:schemeClr val="tx1">
                    <a:lumMod val="65000"/>
                    <a:lumOff val="35000"/>
                  </a:schemeClr>
                </a:solidFill>
              </a:rPr>
              <a:t>The town lacks direct operational and financial control, complicating long-term planning and proactive issue resolution.</a:t>
            </a:r>
          </a:p>
          <a:p>
            <a:pPr marL="0" indent="-182880">
              <a:spcBef>
                <a:spcPts val="2500"/>
              </a:spcBef>
              <a:buNone/>
            </a:pPr>
            <a:r>
              <a:rPr lang="en-US" b="1">
                <a:solidFill>
                  <a:schemeClr val="tx1">
                    <a:lumMod val="65000"/>
                    <a:lumOff val="35000"/>
                  </a:schemeClr>
                </a:solidFill>
              </a:rPr>
              <a:t>Future Demand and Resilience</a:t>
            </a:r>
          </a:p>
          <a:p>
            <a:pPr marL="0" lvl="1" indent="-182880">
              <a:buNone/>
            </a:pPr>
            <a:r>
              <a:rPr lang="en-US">
                <a:solidFill>
                  <a:schemeClr val="tx1">
                    <a:lumMod val="65000"/>
                    <a:lumOff val="35000"/>
                  </a:schemeClr>
                </a:solidFill>
              </a:rPr>
              <a:t>Growing community demands require addressing structural issues to support resilient and fair public safety services.</a:t>
            </a:r>
          </a:p>
          <a:p>
            <a:pPr indent="-182880"/>
            <a:endParaRPr lang="en-US">
              <a:solidFill>
                <a:schemeClr val="tx1">
                  <a:lumMod val="65000"/>
                  <a:lumOff val="35000"/>
                </a:schemeClr>
              </a:solidFill>
            </a:endParaRPr>
          </a:p>
        </p:txBody>
      </p:sp>
      <p:sp>
        <p:nvSpPr>
          <p:cNvPr id="6" name="Slide Number Placeholder 5">
            <a:extLst>
              <a:ext uri="{FF2B5EF4-FFF2-40B4-BE49-F238E27FC236}">
                <a16:creationId xmlns:a16="http://schemas.microsoft.com/office/drawing/2014/main" id="{1A0F7C6B-7443-A606-9ECD-1C34E7F0EB6A}"/>
              </a:ext>
            </a:extLst>
          </p:cNvPr>
          <p:cNvSpPr>
            <a:spLocks noGrp="1"/>
          </p:cNvSpPr>
          <p:nvPr>
            <p:ph type="sldNum" sz="quarter" idx="12"/>
          </p:nvPr>
        </p:nvSpPr>
        <p:spPr>
          <a:xfrm>
            <a:off x="11292840" y="6172200"/>
            <a:ext cx="914400" cy="593725"/>
          </a:xfrm>
        </p:spPr>
        <p:txBody>
          <a:bodyPr vert="horz" lIns="45720" tIns="45720" rIns="45720" bIns="45720" rtlCol="0" anchor="ctr">
            <a:normAutofit/>
          </a:bodyPr>
          <a:lstStyle/>
          <a:p>
            <a:pPr>
              <a:lnSpc>
                <a:spcPct val="90000"/>
              </a:lnSpc>
              <a:spcAft>
                <a:spcPts val="600"/>
              </a:spcAft>
            </a:pPr>
            <a:fld id="{CC057153-B650-4DEB-B370-79DDCFDCE934}" type="slidenum">
              <a:rPr lang="en-US" smtClean="0">
                <a:solidFill>
                  <a:schemeClr val="accent1">
                    <a:lumMod val="60000"/>
                    <a:lumOff val="40000"/>
                  </a:schemeClr>
                </a:solidFill>
              </a:rPr>
              <a:pPr>
                <a:lnSpc>
                  <a:spcPct val="90000"/>
                </a:lnSpc>
                <a:spcAft>
                  <a:spcPts val="600"/>
                </a:spcAft>
              </a:pPr>
              <a:t>4</a:t>
            </a:fld>
            <a:endParaRPr lang="en-US">
              <a:solidFill>
                <a:schemeClr val="accent1">
                  <a:lumMod val="60000"/>
                  <a:lumOff val="40000"/>
                </a:schemeClr>
              </a:solidFill>
            </a:endParaRPr>
          </a:p>
        </p:txBody>
      </p:sp>
    </p:spTree>
    <p:extLst>
      <p:ext uri="{BB962C8B-B14F-4D97-AF65-F5344CB8AC3E}">
        <p14:creationId xmlns:p14="http://schemas.microsoft.com/office/powerpoint/2010/main" val="3321437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EBB507A-4CD7-4FB2-A45B-AA83624A2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27CB19DE-D478-4EF9-A63B-D47EC43BA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BCA51EB0-CA66-4EA0-8D89-E7FA96C40B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11" descr="A fireman standing in front of a large fire&#10;&#10;AI-generated content may be incorrect.">
            <a:extLst>
              <a:ext uri="{FF2B5EF4-FFF2-40B4-BE49-F238E27FC236}">
                <a16:creationId xmlns:a16="http://schemas.microsoft.com/office/drawing/2014/main" id="{5E8630A3-EB2A-4CDE-FA5D-81BF8F5DCAA3}"/>
              </a:ext>
            </a:extLst>
          </p:cNvPr>
          <p:cNvPicPr>
            <a:picLocks noChangeAspect="1"/>
          </p:cNvPicPr>
          <p:nvPr/>
        </p:nvPicPr>
        <p:blipFill>
          <a:blip r:embed="rId2">
            <a:duotone>
              <a:schemeClr val="bg2">
                <a:shade val="45000"/>
                <a:satMod val="135000"/>
              </a:schemeClr>
              <a:prstClr val="white"/>
            </a:duotone>
            <a:alphaModFix amt="35000"/>
          </a:blip>
          <a:srcRect/>
          <a:stretch>
            <a:fillRect/>
          </a:stretch>
        </p:blipFill>
        <p:spPr>
          <a:xfrm>
            <a:off x="20" y="10"/>
            <a:ext cx="12191980" cy="6857990"/>
          </a:xfrm>
          <a:prstGeom prst="rect">
            <a:avLst/>
          </a:prstGeom>
          <a:noFill/>
        </p:spPr>
      </p:pic>
      <p:sp>
        <p:nvSpPr>
          <p:cNvPr id="11" name="Title 1">
            <a:extLst>
              <a:ext uri="{FF2B5EF4-FFF2-40B4-BE49-F238E27FC236}">
                <a16:creationId xmlns:a16="http://schemas.microsoft.com/office/drawing/2014/main" id="{E5848831-E9F6-2ACF-B469-C192A2244584}"/>
              </a:ext>
            </a:extLst>
          </p:cNvPr>
          <p:cNvSpPr>
            <a:spLocks noGrp="1"/>
          </p:cNvSpPr>
          <p:nvPr>
            <p:ph type="title"/>
          </p:nvPr>
        </p:nvSpPr>
        <p:spPr>
          <a:xfrm>
            <a:off x="1261872" y="294198"/>
            <a:ext cx="9692640" cy="1397124"/>
          </a:xfrm>
        </p:spPr>
        <p:txBody>
          <a:bodyPr vert="horz" lIns="91440" tIns="27432" rIns="91440" bIns="45720" rtlCol="0" anchor="b">
            <a:normAutofit/>
          </a:bodyPr>
          <a:lstStyle/>
          <a:p>
            <a:r>
              <a:rPr lang="en-US" dirty="0"/>
              <a:t>Overview of the Current Fire District Model</a:t>
            </a:r>
          </a:p>
        </p:txBody>
      </p:sp>
      <p:sp>
        <p:nvSpPr>
          <p:cNvPr id="22" name="Rectangle 21">
            <a:extLst>
              <a:ext uri="{FF2B5EF4-FFF2-40B4-BE49-F238E27FC236}">
                <a16:creationId xmlns:a16="http://schemas.microsoft.com/office/drawing/2014/main" id="{28821E2C-A73E-4D7C-809C-82D2216C2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1" y="0"/>
            <a:ext cx="457200" cy="6858000"/>
          </a:xfrm>
          <a:prstGeom prst="rect">
            <a:avLst/>
          </a:prstGeom>
          <a:solidFill>
            <a:schemeClr val="tx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TextBox 7">
            <a:extLst>
              <a:ext uri="{FF2B5EF4-FFF2-40B4-BE49-F238E27FC236}">
                <a16:creationId xmlns:a16="http://schemas.microsoft.com/office/drawing/2014/main" id="{E5D774E1-A5DB-CBBF-1B26-265D446DAF99}"/>
              </a:ext>
            </a:extLst>
          </p:cNvPr>
          <p:cNvSpPr txBox="1"/>
          <p:nvPr/>
        </p:nvSpPr>
        <p:spPr>
          <a:xfrm>
            <a:off x="1261872" y="1828800"/>
            <a:ext cx="8595360" cy="4351337"/>
          </a:xfrm>
          <a:prstGeom prst="rect">
            <a:avLst/>
          </a:prstGeom>
        </p:spPr>
        <p:txBody>
          <a:bodyPr vert="horz" lIns="91440" tIns="45720" rIns="91440" bIns="45720" rtlCol="0">
            <a:normAutofit/>
          </a:bodyPr>
          <a:lstStyle/>
          <a:p>
            <a:pPr marL="0" indent="-182880">
              <a:lnSpc>
                <a:spcPct val="90000"/>
              </a:lnSpc>
              <a:spcBef>
                <a:spcPts val="2500"/>
              </a:spcBef>
              <a:buClr>
                <a:schemeClr val="accent1"/>
              </a:buClr>
              <a:buFont typeface="Arial" panose="020B0604020202020204" pitchFamily="34" charset="0"/>
              <a:buNone/>
            </a:pPr>
            <a:r>
              <a:rPr lang="en-US" b="1">
                <a:solidFill>
                  <a:schemeClr val="tx1">
                    <a:lumMod val="65000"/>
                    <a:lumOff val="35000"/>
                  </a:schemeClr>
                </a:solidFill>
              </a:rPr>
              <a:t>Independent Fire Districts</a:t>
            </a:r>
          </a:p>
          <a:p>
            <a:pPr marL="0" lvl="1" indent="-182880">
              <a:lnSpc>
                <a:spcPct val="90000"/>
              </a:lnSpc>
              <a:buClr>
                <a:schemeClr val="accent1"/>
              </a:buClr>
              <a:buNone/>
            </a:pPr>
            <a:r>
              <a:rPr lang="en-US">
                <a:solidFill>
                  <a:schemeClr val="tx1">
                    <a:lumMod val="65000"/>
                    <a:lumOff val="35000"/>
                  </a:schemeClr>
                </a:solidFill>
              </a:rPr>
              <a:t>Four separate fire districts run independently, each with its own governance, budget, staffing model, and taxing authority.</a:t>
            </a:r>
          </a:p>
          <a:p>
            <a:pPr marL="0" indent="-182880">
              <a:lnSpc>
                <a:spcPct val="90000"/>
              </a:lnSpc>
              <a:spcBef>
                <a:spcPts val="2500"/>
              </a:spcBef>
              <a:buClr>
                <a:schemeClr val="accent1"/>
              </a:buClr>
              <a:buFont typeface="Arial" panose="020B0604020202020204" pitchFamily="34" charset="0"/>
              <a:buNone/>
            </a:pPr>
            <a:r>
              <a:rPr lang="en-US" b="1">
                <a:solidFill>
                  <a:schemeClr val="tx1">
                    <a:lumMod val="65000"/>
                    <a:lumOff val="35000"/>
                  </a:schemeClr>
                </a:solidFill>
              </a:rPr>
              <a:t>Operational Challenges</a:t>
            </a:r>
          </a:p>
          <a:p>
            <a:pPr marL="0" lvl="1" indent="-182880">
              <a:lnSpc>
                <a:spcPct val="90000"/>
              </a:lnSpc>
              <a:buClr>
                <a:schemeClr val="accent1"/>
              </a:buClr>
              <a:buNone/>
            </a:pPr>
            <a:r>
              <a:rPr lang="en-US">
                <a:solidFill>
                  <a:schemeClr val="tx1">
                    <a:lumMod val="65000"/>
                    <a:lumOff val="35000"/>
                  </a:schemeClr>
                </a:solidFill>
              </a:rPr>
              <a:t>Independent operation complicates coordination and emergency response, requiring mutual aid and inter-district agreements. The absence of centralized oversight or a unified command structure limits system wide efficiency. </a:t>
            </a:r>
          </a:p>
          <a:p>
            <a:pPr marL="0" indent="-182880">
              <a:lnSpc>
                <a:spcPct val="90000"/>
              </a:lnSpc>
              <a:spcBef>
                <a:spcPts val="2500"/>
              </a:spcBef>
              <a:buClr>
                <a:schemeClr val="accent1"/>
              </a:buClr>
              <a:buFont typeface="Arial" panose="020B0604020202020204" pitchFamily="34" charset="0"/>
              <a:buNone/>
            </a:pPr>
            <a:r>
              <a:rPr lang="en-US" b="1">
                <a:solidFill>
                  <a:schemeClr val="tx1">
                    <a:lumMod val="65000"/>
                    <a:lumOff val="35000"/>
                  </a:schemeClr>
                </a:solidFill>
              </a:rPr>
              <a:t>Financial Instability</a:t>
            </a:r>
          </a:p>
          <a:p>
            <a:pPr marL="0" lvl="1" indent="-182880">
              <a:lnSpc>
                <a:spcPct val="90000"/>
              </a:lnSpc>
              <a:buClr>
                <a:schemeClr val="accent1"/>
              </a:buClr>
              <a:buNone/>
            </a:pPr>
            <a:r>
              <a:rPr lang="en-US">
                <a:solidFill>
                  <a:schemeClr val="tx1">
                    <a:lumMod val="65000"/>
                    <a:lumOff val="35000"/>
                  </a:schemeClr>
                </a:solidFill>
              </a:rPr>
              <a:t>Recurring financial instability includes budget rejections and reliance on short term measures such as fund balance or emergency loans. </a:t>
            </a:r>
          </a:p>
          <a:p>
            <a:pPr marL="0" indent="-182880">
              <a:lnSpc>
                <a:spcPct val="90000"/>
              </a:lnSpc>
              <a:spcBef>
                <a:spcPts val="2500"/>
              </a:spcBef>
              <a:buClr>
                <a:schemeClr val="accent1"/>
              </a:buClr>
              <a:buFont typeface="Arial" panose="020B0604020202020204" pitchFamily="34" charset="0"/>
              <a:buNone/>
            </a:pPr>
            <a:r>
              <a:rPr lang="en-US" b="1">
                <a:solidFill>
                  <a:schemeClr val="tx1">
                    <a:lumMod val="65000"/>
                    <a:lumOff val="35000"/>
                  </a:schemeClr>
                </a:solidFill>
              </a:rPr>
              <a:t>Fragmented Accountability</a:t>
            </a:r>
          </a:p>
          <a:p>
            <a:pPr marL="0" lvl="1" indent="-182880">
              <a:lnSpc>
                <a:spcPct val="90000"/>
              </a:lnSpc>
              <a:buClr>
                <a:schemeClr val="accent1"/>
              </a:buClr>
              <a:buNone/>
            </a:pPr>
            <a:r>
              <a:rPr lang="en-US">
                <a:solidFill>
                  <a:schemeClr val="tx1">
                    <a:lumMod val="65000"/>
                    <a:lumOff val="35000"/>
                  </a:schemeClr>
                </a:solidFill>
              </a:rPr>
              <a:t>This decentralized model results in inconsistent policies, uneven service levels, and a lack of performance benchmarks across the town. </a:t>
            </a:r>
          </a:p>
        </p:txBody>
      </p:sp>
      <p:sp>
        <p:nvSpPr>
          <p:cNvPr id="24" name="Rectangle 23">
            <a:extLst>
              <a:ext uri="{FF2B5EF4-FFF2-40B4-BE49-F238E27FC236}">
                <a16:creationId xmlns:a16="http://schemas.microsoft.com/office/drawing/2014/main" id="{A11B212F-F733-42E4-BA25-DE8B5756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Slide Number Placeholder 5">
            <a:extLst>
              <a:ext uri="{FF2B5EF4-FFF2-40B4-BE49-F238E27FC236}">
                <a16:creationId xmlns:a16="http://schemas.microsoft.com/office/drawing/2014/main" id="{D3E08B51-D9F2-AD58-4D78-D7AD0F4E5A2C}"/>
              </a:ext>
            </a:extLst>
          </p:cNvPr>
          <p:cNvSpPr>
            <a:spLocks noGrp="1"/>
          </p:cNvSpPr>
          <p:nvPr>
            <p:ph type="sldNum" sz="quarter" idx="12"/>
          </p:nvPr>
        </p:nvSpPr>
        <p:spPr>
          <a:xfrm>
            <a:off x="11292840" y="6172200"/>
            <a:ext cx="914400" cy="593725"/>
          </a:xfrm>
        </p:spPr>
        <p:txBody>
          <a:bodyPr vert="horz" lIns="45720" tIns="45720" rIns="45720" bIns="45720" rtlCol="0" anchor="ctr">
            <a:normAutofit/>
          </a:bodyPr>
          <a:lstStyle/>
          <a:p>
            <a:pPr>
              <a:lnSpc>
                <a:spcPct val="90000"/>
              </a:lnSpc>
              <a:spcAft>
                <a:spcPts val="600"/>
              </a:spcAft>
            </a:pPr>
            <a:fld id="{CC057153-B650-4DEB-B370-79DDCFDCE934}" type="slidenum">
              <a:rPr lang="en-US" smtClean="0">
                <a:solidFill>
                  <a:schemeClr val="accent1">
                    <a:lumMod val="60000"/>
                    <a:lumOff val="40000"/>
                  </a:schemeClr>
                </a:solidFill>
              </a:rPr>
              <a:pPr>
                <a:lnSpc>
                  <a:spcPct val="90000"/>
                </a:lnSpc>
                <a:spcAft>
                  <a:spcPts val="600"/>
                </a:spcAft>
              </a:pPr>
              <a:t>5</a:t>
            </a:fld>
            <a:endParaRPr lang="en-US">
              <a:solidFill>
                <a:schemeClr val="accent1">
                  <a:lumMod val="60000"/>
                  <a:lumOff val="40000"/>
                </a:schemeClr>
              </a:solidFill>
            </a:endParaRPr>
          </a:p>
        </p:txBody>
      </p:sp>
    </p:spTree>
    <p:extLst>
      <p:ext uri="{BB962C8B-B14F-4D97-AF65-F5344CB8AC3E}">
        <p14:creationId xmlns:p14="http://schemas.microsoft.com/office/powerpoint/2010/main" val="786274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EBB507A-4CD7-4FB2-A45B-AA83624A2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27CB19DE-D478-4EF9-A63B-D47EC43BA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EBECC3BA-A694-43D5-A273-058C61324B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41B327B-2CEF-656B-7376-67B885E281D0}"/>
              </a:ext>
            </a:extLst>
          </p:cNvPr>
          <p:cNvPicPr>
            <a:picLocks noChangeAspect="1"/>
          </p:cNvPicPr>
          <p:nvPr/>
        </p:nvPicPr>
        <p:blipFill>
          <a:blip r:embed="rId3">
            <a:alphaModFix amt="35000"/>
          </a:blip>
          <a:srcRect t="2597"/>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723EB423-151F-9D70-5E8F-858CBBE2F20D}"/>
              </a:ext>
            </a:extLst>
          </p:cNvPr>
          <p:cNvSpPr>
            <a:spLocks noGrp="1"/>
          </p:cNvSpPr>
          <p:nvPr>
            <p:ph type="title"/>
          </p:nvPr>
        </p:nvSpPr>
        <p:spPr>
          <a:xfrm>
            <a:off x="1261872" y="294198"/>
            <a:ext cx="9692640" cy="1397124"/>
          </a:xfrm>
        </p:spPr>
        <p:txBody>
          <a:bodyPr vert="horz" lIns="91440" tIns="27432" rIns="91440" bIns="45720" rtlCol="0" anchor="b">
            <a:normAutofit/>
          </a:bodyPr>
          <a:lstStyle/>
          <a:p>
            <a:r>
              <a:rPr lang="en-US" sz="4400" dirty="0">
                <a:solidFill>
                  <a:schemeClr val="tx2"/>
                </a:solidFill>
              </a:rPr>
              <a:t>Staffing Trends and   Operational Strain</a:t>
            </a:r>
          </a:p>
        </p:txBody>
      </p:sp>
      <p:sp>
        <p:nvSpPr>
          <p:cNvPr id="18" name="Rectangle 17">
            <a:extLst>
              <a:ext uri="{FF2B5EF4-FFF2-40B4-BE49-F238E27FC236}">
                <a16:creationId xmlns:a16="http://schemas.microsoft.com/office/drawing/2014/main" id="{D7C402C7-7E6D-4C81-8D8C-381E8E6F3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1" y="0"/>
            <a:ext cx="457200" cy="6858000"/>
          </a:xfrm>
          <a:prstGeom prst="rect">
            <a:avLst/>
          </a:prstGeom>
          <a:solidFill>
            <a:schemeClr val="bg2">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Content Placeholder 4">
            <a:extLst>
              <a:ext uri="{FF2B5EF4-FFF2-40B4-BE49-F238E27FC236}">
                <a16:creationId xmlns:a16="http://schemas.microsoft.com/office/drawing/2014/main" id="{13905E9E-F017-8B59-1ABF-AC7F12B188A8}"/>
              </a:ext>
            </a:extLst>
          </p:cNvPr>
          <p:cNvSpPr>
            <a:spLocks noGrp="1"/>
          </p:cNvSpPr>
          <p:nvPr>
            <p:ph sz="quarter" idx="14"/>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1805940" y="2098992"/>
            <a:ext cx="8595360" cy="4351337"/>
          </a:xfrm>
        </p:spPr>
        <p:txBody>
          <a:bodyPr>
            <a:normAutofit/>
          </a:bodyPr>
          <a:lstStyle/>
          <a:p>
            <a:pPr marL="0" indent="0">
              <a:spcBef>
                <a:spcPts val="2500"/>
              </a:spcBef>
              <a:buNone/>
            </a:pPr>
            <a:r>
              <a:rPr lang="en-US" b="1" dirty="0"/>
              <a:t>Staffing Pressure vs. Demand</a:t>
            </a:r>
          </a:p>
          <a:p>
            <a:pPr marL="0" lvl="1" indent="0">
              <a:buNone/>
            </a:pPr>
            <a:r>
              <a:rPr lang="en-US" dirty="0"/>
              <a:t>Firefighter staffing levels have declined while emergency call volumes continue to rise, placing increased strain on operations. Ongoing instability has contributed to retention challenges, with personnel leaving for more stable departments. </a:t>
            </a:r>
          </a:p>
          <a:p>
            <a:pPr marL="0" indent="0">
              <a:spcBef>
                <a:spcPts val="2500"/>
              </a:spcBef>
              <a:buFont typeface="Arial" panose="020B0604020202020204" pitchFamily="34" charset="0"/>
              <a:buNone/>
            </a:pPr>
            <a:r>
              <a:rPr lang="en-US" b="1" dirty="0"/>
              <a:t>Impact on Safety and Standards</a:t>
            </a:r>
          </a:p>
          <a:p>
            <a:pPr marL="0" lvl="1" indent="0">
              <a:buNone/>
            </a:pPr>
            <a:r>
              <a:rPr lang="en-US" dirty="0">
                <a:latin typeface="Bahnschrift Light"/>
                <a:cs typeface="Segoe UI"/>
              </a:rPr>
              <a:t>Fewer firefighters on scene limit the ability to meet established response standards and increase safety risks for both responders and the public. </a:t>
            </a:r>
          </a:p>
          <a:p>
            <a:pPr marL="0" indent="0">
              <a:spcBef>
                <a:spcPts val="2500"/>
              </a:spcBef>
              <a:buFont typeface="Arial" panose="020B0604020202020204" pitchFamily="34" charset="0"/>
              <a:buNone/>
            </a:pPr>
            <a:r>
              <a:rPr lang="en-US" b="1" dirty="0"/>
              <a:t>Organizational Consequences</a:t>
            </a:r>
          </a:p>
          <a:p>
            <a:pPr marL="0" lvl="1" indent="0">
              <a:buNone/>
            </a:pPr>
            <a:r>
              <a:rPr lang="en-US" dirty="0"/>
              <a:t>Chronic understaffing leads to increased burnout, difficulty keeping personnel, and limited capacity to support specialized skills.</a:t>
            </a:r>
          </a:p>
          <a:p>
            <a:pPr marL="0" lvl="1" indent="0">
              <a:buNone/>
            </a:pPr>
            <a:endParaRPr lang="en-US" b="1" dirty="0"/>
          </a:p>
          <a:p>
            <a:pPr marL="0" lvl="1" indent="0">
              <a:buFont typeface="Arial" panose="020B0604020202020204" pitchFamily="34" charset="0"/>
              <a:buNone/>
            </a:pPr>
            <a:r>
              <a:rPr lang="en-US" b="1" dirty="0"/>
              <a:t>Municipal Staffing Solution</a:t>
            </a:r>
            <a:endParaRPr lang="en-US" dirty="0"/>
          </a:p>
          <a:p>
            <a:pPr marL="0" lvl="1" indent="0">
              <a:buNone/>
            </a:pPr>
            <a:r>
              <a:rPr lang="en-US" dirty="0"/>
              <a:t>A unified municipal structure would allow for pooled personnel, consistent staffing, and improved workforce stability. This strengthens operations and enhances the ability to recruit and keep talent.</a:t>
            </a:r>
          </a:p>
        </p:txBody>
      </p:sp>
      <p:sp>
        <p:nvSpPr>
          <p:cNvPr id="20" name="Rectangle 19">
            <a:extLst>
              <a:ext uri="{FF2B5EF4-FFF2-40B4-BE49-F238E27FC236}">
                <a16:creationId xmlns:a16="http://schemas.microsoft.com/office/drawing/2014/main" id="{5D814221-FA17-46FD-8AE3-60C5535F6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Slide Number Placeholder 5">
            <a:extLst>
              <a:ext uri="{FF2B5EF4-FFF2-40B4-BE49-F238E27FC236}">
                <a16:creationId xmlns:a16="http://schemas.microsoft.com/office/drawing/2014/main" id="{BB044D7E-A8AB-0266-E73A-8ACB989F6952}"/>
              </a:ext>
            </a:extLst>
          </p:cNvPr>
          <p:cNvSpPr>
            <a:spLocks noGrp="1"/>
          </p:cNvSpPr>
          <p:nvPr>
            <p:ph type="sldNum" sz="quarter" idx="12"/>
          </p:nvPr>
        </p:nvSpPr>
        <p:spPr>
          <a:xfrm>
            <a:off x="11292840" y="6172200"/>
            <a:ext cx="914400" cy="593725"/>
          </a:xfrm>
        </p:spPr>
        <p:txBody>
          <a:bodyPr vert="horz" lIns="45720" tIns="45720" rIns="45720" bIns="45720" rtlCol="0" anchor="ctr">
            <a:normAutofit/>
          </a:bodyPr>
          <a:lstStyle/>
          <a:p>
            <a:pPr>
              <a:lnSpc>
                <a:spcPct val="90000"/>
              </a:lnSpc>
              <a:spcAft>
                <a:spcPts val="600"/>
              </a:spcAft>
            </a:pPr>
            <a:fld id="{CC057153-B650-4DEB-B370-79DDCFDCE934}" type="slidenum">
              <a:rPr lang="en-US">
                <a:solidFill>
                  <a:schemeClr val="accent1">
                    <a:lumMod val="60000"/>
                    <a:lumOff val="40000"/>
                  </a:schemeClr>
                </a:solidFill>
              </a:rPr>
              <a:pPr>
                <a:lnSpc>
                  <a:spcPct val="90000"/>
                </a:lnSpc>
                <a:spcAft>
                  <a:spcPts val="600"/>
                </a:spcAft>
              </a:pPr>
              <a:t>6</a:t>
            </a:fld>
            <a:endParaRPr lang="en-US">
              <a:solidFill>
                <a:schemeClr val="accent1">
                  <a:lumMod val="60000"/>
                  <a:lumOff val="40000"/>
                </a:schemeClr>
              </a:solidFill>
            </a:endParaRPr>
          </a:p>
        </p:txBody>
      </p:sp>
    </p:spTree>
    <p:extLst>
      <p:ext uri="{BB962C8B-B14F-4D97-AF65-F5344CB8AC3E}">
        <p14:creationId xmlns:p14="http://schemas.microsoft.com/office/powerpoint/2010/main" val="30053029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EBB507A-4CD7-4FB2-A45B-AA83624A2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27CB19DE-D478-4EF9-A63B-D47EC43BA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BEC4F9F-D3F2-4EF3-00E4-D3713695B09A}"/>
              </a:ext>
            </a:extLst>
          </p:cNvPr>
          <p:cNvSpPr>
            <a:spLocks noGrp="1"/>
          </p:cNvSpPr>
          <p:nvPr>
            <p:ph type="title"/>
          </p:nvPr>
        </p:nvSpPr>
        <p:spPr>
          <a:xfrm>
            <a:off x="4965290" y="365760"/>
            <a:ext cx="5997678" cy="1102822"/>
          </a:xfrm>
        </p:spPr>
        <p:txBody>
          <a:bodyPr vert="horz" lIns="91440" tIns="27432" rIns="91440" bIns="45720" rtlCol="0" anchor="b">
            <a:normAutofit/>
          </a:bodyPr>
          <a:lstStyle/>
          <a:p>
            <a:r>
              <a:rPr lang="en-US" sz="3400" i="0" cap="all" dirty="0">
                <a:solidFill>
                  <a:schemeClr val="accent1"/>
                </a:solidFill>
              </a:rPr>
              <a:t>Response Times and Service Consistency</a:t>
            </a:r>
          </a:p>
        </p:txBody>
      </p:sp>
      <p:sp>
        <p:nvSpPr>
          <p:cNvPr id="24" name="Rectangle 23">
            <a:extLst>
              <a:ext uri="{FF2B5EF4-FFF2-40B4-BE49-F238E27FC236}">
                <a16:creationId xmlns:a16="http://schemas.microsoft.com/office/drawing/2014/main" id="{653E8C2D-4F5A-49E0-8155-C1699A478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 name="Picture Placeholder 8" descr="Coventry fire sparked by e-bike battery explosion | WPRI.com">
            <a:extLst>
              <a:ext uri="{FF2B5EF4-FFF2-40B4-BE49-F238E27FC236}">
                <a16:creationId xmlns:a16="http://schemas.microsoft.com/office/drawing/2014/main" id="{68987BD2-3F13-5BCC-986A-7C2FFC7A4E6C}"/>
              </a:ext>
            </a:extLst>
          </p:cNvPr>
          <p:cNvPicPr>
            <a:picLocks noGrp="1" noChangeAspect="1"/>
          </p:cNvPicPr>
          <p:nvPr>
            <p:ph sz="quarter" idx="16"/>
          </p:nvPr>
        </p:nvPicPr>
        <p:blipFill>
          <a:blip r:embed="rId3"/>
          <a:srcRect l="31089" r="23022"/>
          <a:stretch>
            <a:fillRect/>
          </a:stretch>
        </p:blipFill>
        <p:spPr>
          <a:xfrm>
            <a:off x="457200" y="10"/>
            <a:ext cx="4196111" cy="6857990"/>
          </a:xfrm>
          <a:prstGeom prst="rect">
            <a:avLst/>
          </a:prstGeom>
          <a:noFill/>
        </p:spPr>
      </p:pic>
      <p:sp>
        <p:nvSpPr>
          <p:cNvPr id="5" name="Content Placeholder 4">
            <a:extLst>
              <a:ext uri="{FF2B5EF4-FFF2-40B4-BE49-F238E27FC236}">
                <a16:creationId xmlns:a16="http://schemas.microsoft.com/office/drawing/2014/main" id="{CCC5041A-EE05-D286-5286-4EF94B21CC2D}"/>
              </a:ext>
            </a:extLst>
          </p:cNvPr>
          <p:cNvSpPr>
            <a:spLocks noGrp="1"/>
          </p:cNvSpPr>
          <p:nvPr>
            <p:ph sz="quarter" idx="15"/>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4965290" y="1671784"/>
            <a:ext cx="6015571" cy="4351337"/>
          </a:xfrm>
        </p:spPr>
        <p:txBody>
          <a:bodyPr>
            <a:normAutofit/>
          </a:bodyPr>
          <a:lstStyle/>
          <a:p>
            <a:pPr marL="0" indent="0">
              <a:spcBef>
                <a:spcPts val="2500"/>
              </a:spcBef>
              <a:buFont typeface="Arial" panose="020B0604020202020204" pitchFamily="34" charset="0"/>
              <a:buNone/>
            </a:pPr>
            <a:r>
              <a:rPr lang="en-US" b="1" dirty="0"/>
              <a:t>Impact of Response Times</a:t>
            </a:r>
          </a:p>
          <a:p>
            <a:pPr marL="0" lvl="1" indent="0">
              <a:buNone/>
            </a:pPr>
            <a:r>
              <a:rPr lang="en-US" dirty="0"/>
              <a:t>Response time is a critical factor in emergency outcomes, directly affecting survival, fire containment, and rescue effectiveness</a:t>
            </a:r>
          </a:p>
          <a:p>
            <a:pPr marL="0" indent="0">
              <a:spcBef>
                <a:spcPts val="2500"/>
              </a:spcBef>
              <a:buFont typeface="Arial" panose="020B0604020202020204" pitchFamily="34" charset="0"/>
              <a:buNone/>
            </a:pPr>
            <a:r>
              <a:rPr lang="en-US" b="1" dirty="0"/>
              <a:t>Challenges in Resource Availability</a:t>
            </a:r>
          </a:p>
          <a:p>
            <a:pPr marL="0" lvl="1" indent="0">
              <a:buNone/>
            </a:pPr>
            <a:r>
              <a:rPr lang="en-US" dirty="0"/>
              <a:t>Uneven response times are driven by differences in staffing, station coverage, call demand, and fragmented operations across districts</a:t>
            </a:r>
          </a:p>
          <a:p>
            <a:pPr marL="0" indent="0">
              <a:spcBef>
                <a:spcPts val="2500"/>
              </a:spcBef>
              <a:buFont typeface="Arial" panose="020B0604020202020204" pitchFamily="34" charset="0"/>
              <a:buNone/>
            </a:pPr>
            <a:r>
              <a:rPr lang="en-US" b="1" dirty="0"/>
              <a:t>Role of Mutual Aid</a:t>
            </a:r>
          </a:p>
          <a:p>
            <a:pPr marL="0" lvl="1" indent="0">
              <a:buNone/>
            </a:pPr>
            <a:r>
              <a:rPr lang="en-US" dirty="0"/>
              <a:t>Mutual aid is essential for support, but heavy reliance highlights gaps in local capacity &amp; inconsistent service levels</a:t>
            </a:r>
          </a:p>
          <a:p>
            <a:pPr marL="0" indent="0">
              <a:spcBef>
                <a:spcPts val="2500"/>
              </a:spcBef>
              <a:buFont typeface="Arial" panose="020B0604020202020204" pitchFamily="34" charset="0"/>
              <a:buNone/>
            </a:pPr>
            <a:r>
              <a:rPr lang="en-US" b="1" dirty="0"/>
              <a:t>Improving Service Consistency</a:t>
            </a:r>
          </a:p>
          <a:p>
            <a:pPr marL="0" lvl="1" indent="0">
              <a:buNone/>
            </a:pPr>
            <a:r>
              <a:rPr lang="en-US" dirty="0"/>
              <a:t>A more coordinated, centralized approach improves resource deployment, reduces variability, and promotes consistent service standards</a:t>
            </a:r>
          </a:p>
        </p:txBody>
      </p:sp>
      <p:sp>
        <p:nvSpPr>
          <p:cNvPr id="6" name="Slide Number Placeholder 5">
            <a:extLst>
              <a:ext uri="{FF2B5EF4-FFF2-40B4-BE49-F238E27FC236}">
                <a16:creationId xmlns:a16="http://schemas.microsoft.com/office/drawing/2014/main" id="{33746BAA-206B-8F25-A15E-9588DC25EE8A}"/>
              </a:ext>
            </a:extLst>
          </p:cNvPr>
          <p:cNvSpPr>
            <a:spLocks noGrp="1"/>
          </p:cNvSpPr>
          <p:nvPr>
            <p:ph type="sldNum" sz="quarter" idx="12"/>
          </p:nvPr>
        </p:nvSpPr>
        <p:spPr>
          <a:xfrm>
            <a:off x="11292840" y="6172200"/>
            <a:ext cx="914400" cy="593725"/>
          </a:xfrm>
        </p:spPr>
        <p:txBody>
          <a:bodyPr vert="horz" lIns="45720" tIns="45720" rIns="45720" bIns="45720" rtlCol="0" anchor="ctr">
            <a:normAutofit/>
          </a:bodyPr>
          <a:lstStyle/>
          <a:p>
            <a:pPr>
              <a:lnSpc>
                <a:spcPct val="90000"/>
              </a:lnSpc>
              <a:spcAft>
                <a:spcPts val="600"/>
              </a:spcAft>
            </a:pPr>
            <a:fld id="{CC057153-B650-4DEB-B370-79DDCFDCE934}" type="slidenum">
              <a:rPr lang="en-US" smtClean="0">
                <a:solidFill>
                  <a:schemeClr val="accent1">
                    <a:lumMod val="60000"/>
                    <a:lumOff val="40000"/>
                  </a:schemeClr>
                </a:solidFill>
              </a:rPr>
              <a:pPr>
                <a:lnSpc>
                  <a:spcPct val="90000"/>
                </a:lnSpc>
                <a:spcAft>
                  <a:spcPts val="600"/>
                </a:spcAft>
              </a:pPr>
              <a:t>7</a:t>
            </a:fld>
            <a:endParaRPr lang="en-US">
              <a:solidFill>
                <a:schemeClr val="accent1">
                  <a:lumMod val="60000"/>
                  <a:lumOff val="40000"/>
                </a:schemeClr>
              </a:solidFill>
            </a:endParaRPr>
          </a:p>
        </p:txBody>
      </p:sp>
      <p:sp>
        <p:nvSpPr>
          <p:cNvPr id="4" name="TextBox 3">
            <a:extLst>
              <a:ext uri="{FF2B5EF4-FFF2-40B4-BE49-F238E27FC236}">
                <a16:creationId xmlns:a16="http://schemas.microsoft.com/office/drawing/2014/main" id="{641B52DB-02CD-EF42-1EAA-685EA376961F}"/>
              </a:ext>
            </a:extLst>
          </p:cNvPr>
          <p:cNvSpPr txBox="1"/>
          <p:nvPr/>
        </p:nvSpPr>
        <p:spPr>
          <a:xfrm>
            <a:off x="4983183" y="5892283"/>
            <a:ext cx="6015570" cy="559834"/>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ts val="1000"/>
              </a:spcBef>
            </a:pPr>
            <a:r>
              <a:rPr lang="en-US" sz="1400" b="1" i="0" kern="1200" cap="all" baseline="0" dirty="0">
                <a:latin typeface="+mn-lt"/>
                <a:ea typeface="+mn-ea"/>
                <a:cs typeface="+mn-cs"/>
              </a:rPr>
              <a:t>service quality should not </a:t>
            </a:r>
            <a:r>
              <a:rPr lang="en-US" sz="1400" b="1" cap="all" dirty="0"/>
              <a:t>                                   </a:t>
            </a:r>
            <a:r>
              <a:rPr lang="en-US" sz="1400" b="1" i="0" kern="1200" cap="all" baseline="0" dirty="0">
                <a:latin typeface="+mn-lt"/>
                <a:ea typeface="+mn-ea"/>
                <a:cs typeface="+mn-cs"/>
              </a:rPr>
              <a:t>depend on where you live in Coventry</a:t>
            </a:r>
          </a:p>
        </p:txBody>
      </p:sp>
    </p:spTree>
    <p:extLst>
      <p:ext uri="{BB962C8B-B14F-4D97-AF65-F5344CB8AC3E}">
        <p14:creationId xmlns:p14="http://schemas.microsoft.com/office/powerpoint/2010/main" val="1014171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9EBB507A-4CD7-4FB2-A45B-AA83624A2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27CB19DE-D478-4EF9-A63B-D47EC43BA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9" name="Rectangle 38">
            <a:extLst>
              <a:ext uri="{FF2B5EF4-FFF2-40B4-BE49-F238E27FC236}">
                <a16:creationId xmlns:a16="http://schemas.microsoft.com/office/drawing/2014/main" id="{EBECC3BA-A694-43D5-A273-058C61324B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5B816E5-2F3D-05EA-9173-34A01733F522}"/>
              </a:ext>
            </a:extLst>
          </p:cNvPr>
          <p:cNvPicPr>
            <a:picLocks noChangeAspect="1"/>
          </p:cNvPicPr>
          <p:nvPr/>
        </p:nvPicPr>
        <p:blipFill>
          <a:blip r:embed="rId3">
            <a:alphaModFix amt="35000"/>
          </a:blip>
          <a:srcRect l="2222" r="1" b="1"/>
          <a:stretch>
            <a:fillRect/>
          </a:stretch>
        </p:blipFill>
        <p:spPr>
          <a:xfrm>
            <a:off x="457200" y="10"/>
            <a:ext cx="10833289" cy="6857990"/>
          </a:xfrm>
          <a:prstGeom prst="rect">
            <a:avLst/>
          </a:prstGeom>
        </p:spPr>
      </p:pic>
      <p:sp>
        <p:nvSpPr>
          <p:cNvPr id="2" name="Title 1">
            <a:extLst>
              <a:ext uri="{FF2B5EF4-FFF2-40B4-BE49-F238E27FC236}">
                <a16:creationId xmlns:a16="http://schemas.microsoft.com/office/drawing/2014/main" id="{B42F96B8-8CF3-8E42-875F-7B1CF1A31943}"/>
              </a:ext>
            </a:extLst>
          </p:cNvPr>
          <p:cNvSpPr>
            <a:spLocks noGrp="1"/>
          </p:cNvSpPr>
          <p:nvPr>
            <p:ph type="title"/>
          </p:nvPr>
        </p:nvSpPr>
        <p:spPr>
          <a:xfrm>
            <a:off x="1261872" y="294198"/>
            <a:ext cx="9692640" cy="786457"/>
          </a:xfrm>
        </p:spPr>
        <p:txBody>
          <a:bodyPr vert="horz" lIns="91440" tIns="27432" rIns="91440" bIns="45720" rtlCol="0" anchor="b">
            <a:normAutofit/>
          </a:bodyPr>
          <a:lstStyle/>
          <a:p>
            <a:r>
              <a:rPr lang="en-US" sz="4400" dirty="0">
                <a:solidFill>
                  <a:schemeClr val="tx2"/>
                </a:solidFill>
              </a:rPr>
              <a:t>Response Time Goals by Area</a:t>
            </a:r>
          </a:p>
        </p:txBody>
      </p:sp>
      <p:sp>
        <p:nvSpPr>
          <p:cNvPr id="40" name="Rectangle 39">
            <a:extLst>
              <a:ext uri="{FF2B5EF4-FFF2-40B4-BE49-F238E27FC236}">
                <a16:creationId xmlns:a16="http://schemas.microsoft.com/office/drawing/2014/main" id="{D7C402C7-7E6D-4C81-8D8C-381E8E6F3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1" y="0"/>
            <a:ext cx="457200" cy="6858000"/>
          </a:xfrm>
          <a:prstGeom prst="rect">
            <a:avLst/>
          </a:prstGeom>
          <a:solidFill>
            <a:schemeClr val="bg2">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Content Placeholder 4">
            <a:extLst>
              <a:ext uri="{FF2B5EF4-FFF2-40B4-BE49-F238E27FC236}">
                <a16:creationId xmlns:a16="http://schemas.microsoft.com/office/drawing/2014/main" id="{89E8BEE6-C8A1-0E11-56ED-B3218FBB0E59}"/>
              </a:ext>
            </a:extLst>
          </p:cNvPr>
          <p:cNvSpPr>
            <a:spLocks noGrp="1"/>
          </p:cNvSpPr>
          <p:nvPr>
            <p:ph sz="quarter" idx="14"/>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901511" y="1330039"/>
            <a:ext cx="10053001" cy="5483147"/>
          </a:xfrm>
        </p:spPr>
        <p:txBody>
          <a:bodyPr>
            <a:normAutofit fontScale="92500" lnSpcReduction="10000"/>
          </a:bodyPr>
          <a:lstStyle/>
          <a:p>
            <a:pPr marL="0" indent="0">
              <a:spcBef>
                <a:spcPts val="2500"/>
              </a:spcBef>
              <a:buFont typeface="Arial" panose="020B0604020202020204" pitchFamily="34" charset="0"/>
              <a:buNone/>
            </a:pPr>
            <a:r>
              <a:rPr lang="en-US" b="1" dirty="0"/>
              <a:t>Higher Density Areas</a:t>
            </a:r>
          </a:p>
          <a:p>
            <a:pPr marL="285750" lvl="1">
              <a:buFont typeface="Wingdings" panose="05000000000000000000" pitchFamily="2" charset="2"/>
              <a:buChar char="§"/>
            </a:pPr>
            <a:r>
              <a:rPr lang="en-US" dirty="0"/>
              <a:t>The boundary between the Hill Farm Road to West Warwick encapsulates the Eastern end of Town. </a:t>
            </a:r>
          </a:p>
          <a:p>
            <a:pPr marL="285750" lvl="1">
              <a:buFont typeface="Wingdings" panose="05000000000000000000" pitchFamily="2" charset="2"/>
              <a:buChar char="§"/>
            </a:pPr>
            <a:r>
              <a:rPr lang="en-US" dirty="0"/>
              <a:t>The response times for this portion of Town are dependent on how many simultaneous or high impact calls are happening. </a:t>
            </a:r>
          </a:p>
          <a:p>
            <a:pPr marL="285750" lvl="1">
              <a:buFont typeface="Wingdings" panose="05000000000000000000" pitchFamily="2" charset="2"/>
              <a:buChar char="§"/>
            </a:pPr>
            <a:r>
              <a:rPr lang="en-US" dirty="0"/>
              <a:t>Average response times are between 5-8 minutes, faster towards the West Warwick section and slower towards the Hill Farm Road section.</a:t>
            </a:r>
          </a:p>
          <a:p>
            <a:pPr marL="285750" lvl="1">
              <a:buFont typeface="Wingdings" panose="05000000000000000000" pitchFamily="2" charset="2"/>
              <a:buChar char="§"/>
            </a:pPr>
            <a:r>
              <a:rPr lang="en-US" dirty="0"/>
              <a:t>With the reinstatement of Rescue 7 as a continuously manned rescue, longer response times for the Hill Farm Road section would improve dramatically, while also reduce the frequency of Western rescues responding to the Western end of Town, enabling them to respond to calls within their jurisdiction and reduce lapses in service.</a:t>
            </a:r>
          </a:p>
          <a:p>
            <a:pPr marL="0" indent="0">
              <a:spcBef>
                <a:spcPts val="2500"/>
              </a:spcBef>
              <a:buFont typeface="Arial" panose="020B0604020202020204" pitchFamily="34" charset="0"/>
              <a:buNone/>
            </a:pPr>
            <a:r>
              <a:rPr lang="en-US" b="1" dirty="0"/>
              <a:t>Rural Areas</a:t>
            </a:r>
          </a:p>
          <a:p>
            <a:pPr marL="285750" lvl="1">
              <a:buFont typeface="Wingdings" panose="05000000000000000000" pitchFamily="2" charset="2"/>
              <a:buChar char="§"/>
            </a:pPr>
            <a:r>
              <a:rPr lang="en-US" dirty="0"/>
              <a:t>The boundary between Hill Farm Road and the Connecticut border encapsulates the Western end of Town</a:t>
            </a:r>
          </a:p>
          <a:p>
            <a:pPr marL="285750" lvl="1">
              <a:buFont typeface="Wingdings" panose="05000000000000000000" pitchFamily="2" charset="2"/>
              <a:buChar char="§"/>
            </a:pPr>
            <a:r>
              <a:rPr lang="en-US" dirty="0"/>
              <a:t>This area is the most at risk for longer dangerous response times, which can be up to 20 minutes long.</a:t>
            </a:r>
          </a:p>
          <a:p>
            <a:pPr marL="285750" lvl="1">
              <a:buFont typeface="Wingdings" panose="05000000000000000000" pitchFamily="2" charset="2"/>
              <a:buChar char="§"/>
            </a:pPr>
            <a:r>
              <a:rPr lang="en-US" dirty="0"/>
              <a:t>A municipal department will not immediately alleviate this until Rescue 7 is put back in service. With this fully manned rescue, this area would be served by up to two rescues, when there is not another call happening. This improvement would be most beneficial when the apparatus of Station 8 is on a call. Response times for a rescue would drastically  decrease from up to 20 minutes to under 10 minutes. </a:t>
            </a:r>
          </a:p>
          <a:p>
            <a:pPr marL="285750" lvl="1">
              <a:buFont typeface="Wingdings" panose="05000000000000000000" pitchFamily="2" charset="2"/>
              <a:buChar char="§"/>
            </a:pPr>
            <a:r>
              <a:rPr lang="en-US" dirty="0"/>
              <a:t>Rescue 7 staffing is less challenging to accomplish in the municipal model as personnel are able to be moved to fill these spots. Hiring one vacancy to fill versus six is much more financially and timely efficient to accomplish. </a:t>
            </a:r>
          </a:p>
          <a:p>
            <a:pPr marL="285750" lvl="1">
              <a:buFont typeface="Wingdings" panose="05000000000000000000" pitchFamily="2" charset="2"/>
              <a:buChar char="§"/>
            </a:pPr>
            <a:r>
              <a:rPr lang="en-US" dirty="0"/>
              <a:t>Commission recommends within the next 5 years to put Engine 8 into service. This would exponentially reduce response times for higher priority labor intensive calls, such as fires, CPR, etc.</a:t>
            </a:r>
          </a:p>
          <a:p>
            <a:pPr marL="0" lvl="1" indent="0">
              <a:buNone/>
            </a:pPr>
            <a:endParaRPr lang="en-US" dirty="0"/>
          </a:p>
          <a:p>
            <a:pPr marL="0" lvl="1" indent="0">
              <a:buNone/>
            </a:pPr>
            <a:r>
              <a:rPr lang="en-US" b="1" dirty="0"/>
              <a:t>Growth and Call Volume</a:t>
            </a:r>
          </a:p>
          <a:p>
            <a:pPr marL="0" lvl="1" indent="0">
              <a:buNone/>
            </a:pPr>
            <a:r>
              <a:rPr lang="en-US" dirty="0"/>
              <a:t>The Town is growing rapidly in population. This growth would be managed initially by the reinstatement of Rescue 7, allowing for two full time staffed rescues in town. This would then be improved with the addition of staff to Station 8, adding a third fully manned rescue to the Town. Developments are currently being added to the more rural sections of Town, which would be better staffed under this model to handle this increase.</a:t>
            </a:r>
          </a:p>
        </p:txBody>
      </p:sp>
      <p:sp>
        <p:nvSpPr>
          <p:cNvPr id="41" name="Rectangle 40">
            <a:extLst>
              <a:ext uri="{FF2B5EF4-FFF2-40B4-BE49-F238E27FC236}">
                <a16:creationId xmlns:a16="http://schemas.microsoft.com/office/drawing/2014/main" id="{5D814221-FA17-46FD-8AE3-60C5535F6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Slide Number Placeholder 5">
            <a:extLst>
              <a:ext uri="{FF2B5EF4-FFF2-40B4-BE49-F238E27FC236}">
                <a16:creationId xmlns:a16="http://schemas.microsoft.com/office/drawing/2014/main" id="{BAF3C578-5E7E-66B1-A02B-62069377FCDC}"/>
              </a:ext>
            </a:extLst>
          </p:cNvPr>
          <p:cNvSpPr>
            <a:spLocks noGrp="1"/>
          </p:cNvSpPr>
          <p:nvPr>
            <p:ph type="sldNum" sz="quarter" idx="17"/>
          </p:nvPr>
        </p:nvSpPr>
        <p:spPr>
          <a:xfrm>
            <a:off x="11292840" y="6172200"/>
            <a:ext cx="914400" cy="593725"/>
          </a:xfrm>
        </p:spPr>
        <p:txBody>
          <a:bodyPr vert="horz" lIns="45720" tIns="45720" rIns="45720" bIns="45720" rtlCol="0" anchor="ctr">
            <a:normAutofit/>
          </a:bodyPr>
          <a:lstStyle/>
          <a:p>
            <a:pPr>
              <a:lnSpc>
                <a:spcPct val="90000"/>
              </a:lnSpc>
              <a:spcAft>
                <a:spcPts val="600"/>
              </a:spcAft>
            </a:pPr>
            <a:fld id="{CC057153-B650-4DEB-B370-79DDCFDCE934}" type="slidenum">
              <a:rPr lang="en-US" smtClean="0">
                <a:solidFill>
                  <a:schemeClr val="accent1">
                    <a:lumMod val="60000"/>
                    <a:lumOff val="40000"/>
                  </a:schemeClr>
                </a:solidFill>
              </a:rPr>
              <a:pPr>
                <a:lnSpc>
                  <a:spcPct val="90000"/>
                </a:lnSpc>
                <a:spcAft>
                  <a:spcPts val="600"/>
                </a:spcAft>
              </a:pPr>
              <a:t>8</a:t>
            </a:fld>
            <a:endParaRPr lang="en-US">
              <a:solidFill>
                <a:schemeClr val="accent1">
                  <a:lumMod val="60000"/>
                  <a:lumOff val="40000"/>
                </a:schemeClr>
              </a:solidFill>
            </a:endParaRPr>
          </a:p>
        </p:txBody>
      </p:sp>
    </p:spTree>
    <p:extLst>
      <p:ext uri="{BB962C8B-B14F-4D97-AF65-F5344CB8AC3E}">
        <p14:creationId xmlns:p14="http://schemas.microsoft.com/office/powerpoint/2010/main" val="217774524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338FB2-F8BB-7460-B880-AC8A2E087466}"/>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9EBB507A-4CD7-4FB2-A45B-AA83624A2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27CB19DE-D478-4EF9-A63B-D47EC43BA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FB8995D-F98B-F1DE-0E37-E1C95CA97346}"/>
              </a:ext>
            </a:extLst>
          </p:cNvPr>
          <p:cNvSpPr>
            <a:spLocks noGrp="1"/>
          </p:cNvSpPr>
          <p:nvPr>
            <p:ph type="title"/>
          </p:nvPr>
        </p:nvSpPr>
        <p:spPr>
          <a:xfrm>
            <a:off x="2045277" y="552796"/>
            <a:ext cx="3782291" cy="891540"/>
          </a:xfrm>
        </p:spPr>
        <p:txBody>
          <a:bodyPr vert="horz" lIns="91440" tIns="27432" rIns="91440" bIns="45720" rtlCol="0" anchor="b">
            <a:normAutofit fontScale="90000"/>
          </a:bodyPr>
          <a:lstStyle/>
          <a:p>
            <a:r>
              <a:rPr lang="en-US" sz="4400" dirty="0">
                <a:solidFill>
                  <a:schemeClr val="accent1"/>
                </a:solidFill>
              </a:rPr>
              <a:t>Reliance on Mutual Aid</a:t>
            </a:r>
          </a:p>
        </p:txBody>
      </p:sp>
      <p:sp>
        <p:nvSpPr>
          <p:cNvPr id="5" name="Content Placeholder 4">
            <a:extLst>
              <a:ext uri="{FF2B5EF4-FFF2-40B4-BE49-F238E27FC236}">
                <a16:creationId xmlns:a16="http://schemas.microsoft.com/office/drawing/2014/main" id="{FD81DEE7-21C4-450D-8198-F66632425DC2}"/>
              </a:ext>
            </a:extLst>
          </p:cNvPr>
          <p:cNvSpPr>
            <a:spLocks noGrp="1"/>
          </p:cNvSpPr>
          <p:nvPr>
            <p:ph sz="quarter" idx="14"/>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890709" y="1820863"/>
            <a:ext cx="6091428" cy="4351337"/>
          </a:xfrm>
        </p:spPr>
        <p:txBody>
          <a:bodyPr>
            <a:normAutofit/>
          </a:bodyPr>
          <a:lstStyle/>
          <a:p>
            <a:pPr marL="0" indent="0">
              <a:spcBef>
                <a:spcPts val="2500"/>
              </a:spcBef>
              <a:buFont typeface="Arial" panose="020B0604020202020204" pitchFamily="34" charset="0"/>
              <a:buNone/>
            </a:pPr>
            <a:r>
              <a:rPr lang="en-US" b="1" dirty="0"/>
              <a:t>Role of Mutual Aid</a:t>
            </a:r>
          </a:p>
          <a:p>
            <a:pPr marL="0" lvl="1" indent="0">
              <a:buNone/>
            </a:pPr>
            <a:r>
              <a:rPr lang="en-US" dirty="0"/>
              <a:t>Mutual aid allows departments to support each other during major incidents and periods of high demand, strengthening regional response capacity. </a:t>
            </a:r>
          </a:p>
          <a:p>
            <a:pPr marL="0" indent="0">
              <a:spcBef>
                <a:spcPts val="2500"/>
              </a:spcBef>
              <a:buFont typeface="Arial" panose="020B0604020202020204" pitchFamily="34" charset="0"/>
              <a:buNone/>
            </a:pPr>
            <a:r>
              <a:rPr lang="en-US" b="1" dirty="0"/>
              <a:t>Concerns About Dependence</a:t>
            </a:r>
          </a:p>
          <a:p>
            <a:pPr marL="0" lvl="1" indent="0">
              <a:buNone/>
            </a:pPr>
            <a:r>
              <a:rPr lang="en-US" dirty="0"/>
              <a:t>Frequent reliance on mutual aid indicates gaps in local capacity and places added strain on neighboring departments as they are not available for their taxpayers use. </a:t>
            </a:r>
          </a:p>
          <a:p>
            <a:pPr marL="0" indent="0">
              <a:spcBef>
                <a:spcPts val="2500"/>
              </a:spcBef>
              <a:buFont typeface="Arial" panose="020B0604020202020204" pitchFamily="34" charset="0"/>
              <a:buNone/>
            </a:pPr>
            <a:r>
              <a:rPr lang="en-US" b="1" dirty="0"/>
              <a:t>Impact on Planning and Accountability</a:t>
            </a:r>
          </a:p>
          <a:p>
            <a:pPr marL="0" lvl="1" indent="0">
              <a:buNone/>
            </a:pPr>
            <a:r>
              <a:rPr lang="en-US" dirty="0"/>
              <a:t>Heavy dependence on external support makes it difficult to accurately assess true staffing needs, service costs, and operational performance. </a:t>
            </a:r>
          </a:p>
          <a:p>
            <a:pPr marL="0" indent="0">
              <a:spcBef>
                <a:spcPts val="2500"/>
              </a:spcBef>
              <a:buNone/>
            </a:pPr>
            <a:r>
              <a:rPr lang="en-US" b="1" dirty="0"/>
              <a:t>Need for an Integrated Model</a:t>
            </a:r>
          </a:p>
          <a:p>
            <a:pPr marL="0" lvl="1" indent="0">
              <a:buNone/>
            </a:pPr>
            <a:r>
              <a:rPr lang="en-US" dirty="0"/>
              <a:t>A more coordinated, townwide service model would strengthen baseline capacity and improve reliability for both Coventry and its regional partners. </a:t>
            </a:r>
          </a:p>
        </p:txBody>
      </p:sp>
      <p:sp>
        <p:nvSpPr>
          <p:cNvPr id="6" name="Slide Number Placeholder 5">
            <a:extLst>
              <a:ext uri="{FF2B5EF4-FFF2-40B4-BE49-F238E27FC236}">
                <a16:creationId xmlns:a16="http://schemas.microsoft.com/office/drawing/2014/main" id="{99D09F53-F731-ADEB-913F-82CB6E444AF8}"/>
              </a:ext>
            </a:extLst>
          </p:cNvPr>
          <p:cNvSpPr>
            <a:spLocks noGrp="1"/>
          </p:cNvSpPr>
          <p:nvPr>
            <p:ph type="sldNum" sz="quarter" idx="17"/>
          </p:nvPr>
        </p:nvSpPr>
        <p:spPr>
          <a:xfrm>
            <a:off x="11292840" y="6172200"/>
            <a:ext cx="914400" cy="593725"/>
          </a:xfrm>
        </p:spPr>
        <p:txBody>
          <a:bodyPr vert="horz" lIns="45720" tIns="45720" rIns="45720" bIns="45720" rtlCol="0" anchor="ctr">
            <a:normAutofit/>
          </a:bodyPr>
          <a:lstStyle/>
          <a:p>
            <a:pPr>
              <a:lnSpc>
                <a:spcPct val="90000"/>
              </a:lnSpc>
              <a:spcAft>
                <a:spcPts val="600"/>
              </a:spcAft>
            </a:pPr>
            <a:fld id="{CC057153-B650-4DEB-B370-79DDCFDCE934}" type="slidenum">
              <a:rPr lang="en-US" smtClean="0">
                <a:solidFill>
                  <a:schemeClr val="accent1">
                    <a:lumMod val="60000"/>
                    <a:lumOff val="40000"/>
                  </a:schemeClr>
                </a:solidFill>
              </a:rPr>
              <a:pPr>
                <a:lnSpc>
                  <a:spcPct val="90000"/>
                </a:lnSpc>
                <a:spcAft>
                  <a:spcPts val="600"/>
                </a:spcAft>
              </a:pPr>
              <a:t>9</a:t>
            </a:fld>
            <a:endParaRPr lang="en-US">
              <a:solidFill>
                <a:schemeClr val="accent1">
                  <a:lumMod val="60000"/>
                  <a:lumOff val="40000"/>
                </a:schemeClr>
              </a:solidFill>
            </a:endParaRPr>
          </a:p>
        </p:txBody>
      </p:sp>
      <p:pic>
        <p:nvPicPr>
          <p:cNvPr id="15" name="Picture 14" descr="1,492 Handshake Fire Royalty-Free Images, Stock Photos &amp; Pictures |  Shutterstock">
            <a:extLst>
              <a:ext uri="{FF2B5EF4-FFF2-40B4-BE49-F238E27FC236}">
                <a16:creationId xmlns:a16="http://schemas.microsoft.com/office/drawing/2014/main" id="{8C0C5A22-87E8-4DB9-7158-C0B2AA0BDADB}"/>
              </a:ext>
            </a:extLst>
          </p:cNvPr>
          <p:cNvPicPr>
            <a:picLocks noChangeAspect="1"/>
          </p:cNvPicPr>
          <p:nvPr/>
        </p:nvPicPr>
        <p:blipFill>
          <a:blip r:embed="rId3"/>
          <a:srcRect l="35903" r="26879" b="7909"/>
          <a:stretch>
            <a:fillRect/>
          </a:stretch>
        </p:blipFill>
        <p:spPr>
          <a:xfrm>
            <a:off x="7429501" y="10"/>
            <a:ext cx="3862874" cy="6862296"/>
          </a:xfrm>
          <a:prstGeom prst="rect">
            <a:avLst/>
          </a:prstGeom>
          <a:noFill/>
        </p:spPr>
      </p:pic>
    </p:spTree>
    <p:extLst>
      <p:ext uri="{BB962C8B-B14F-4D97-AF65-F5344CB8AC3E}">
        <p14:creationId xmlns:p14="http://schemas.microsoft.com/office/powerpoint/2010/main" val="2165301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Circinat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ustom 22">
      <a:majorFont>
        <a:latin typeface="Bahnschrift Light"/>
        <a:ea typeface=""/>
        <a:cs typeface=""/>
      </a:majorFont>
      <a:minorFont>
        <a:latin typeface="Bahnschrif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rcinate_CoPilot Layouts_win32_EF_v10" id="{57103A69-FC02-49FB-8E53-10BABFFCD93C}" vid="{B3D2483F-31ED-465D-9D6C-68F8665CCF95}"/>
    </a:ext>
  </a:extLst>
</a:theme>
</file>

<file path=ppt/theme/theme2.xml><?xml version="1.0" encoding="utf-8"?>
<a:theme xmlns:a="http://schemas.openxmlformats.org/drawingml/2006/main" name="View">
  <a:themeElements>
    <a:clrScheme name="View">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7B713C7F-58B7-4AE9-B361-B13EB9EC4C0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3777</TotalTime>
  <Words>4529</Words>
  <Application>Microsoft Office PowerPoint</Application>
  <PresentationFormat>Widescreen</PresentationFormat>
  <Paragraphs>269</Paragraphs>
  <Slides>26</Slides>
  <Notes>22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Arial</vt:lpstr>
      <vt:lpstr>Bahnschrift Light</vt:lpstr>
      <vt:lpstr>Calibri</vt:lpstr>
      <vt:lpstr>Century Schoolbook</vt:lpstr>
      <vt:lpstr>Segoe UI</vt:lpstr>
      <vt:lpstr>Wingdings</vt:lpstr>
      <vt:lpstr>Wingdings 2</vt:lpstr>
      <vt:lpstr>Circinate</vt:lpstr>
      <vt:lpstr>View</vt:lpstr>
      <vt:lpstr>Coventry Municipal Fire Commission:  Municipal Department Analysis and Recommendation</vt:lpstr>
      <vt:lpstr>Purpose of the Municipal Fire Commission</vt:lpstr>
      <vt:lpstr>Why Coventry Evaluated Its Fire Service Structure</vt:lpstr>
      <vt:lpstr>Why the Fire Service Structure Is a Critical Issue</vt:lpstr>
      <vt:lpstr>Overview of the Current Fire District Model</vt:lpstr>
      <vt:lpstr>Staffing Trends and   Operational Strain</vt:lpstr>
      <vt:lpstr>Response Times and Service Consistency</vt:lpstr>
      <vt:lpstr>Response Time Goals by Area</vt:lpstr>
      <vt:lpstr>Reliance on Mutual Aid</vt:lpstr>
      <vt:lpstr>Current District Model Core Issues</vt:lpstr>
      <vt:lpstr>Current District Finances  vs  Proposed Municipal Budget</vt:lpstr>
      <vt:lpstr>Town Authority and Accountability</vt:lpstr>
      <vt:lpstr>Tax Structure and Community Impact</vt:lpstr>
      <vt:lpstr>PowerPoint Presentation</vt:lpstr>
      <vt:lpstr>PowerPoint Presentation</vt:lpstr>
      <vt:lpstr>Understanding the Presented Municipal Budget</vt:lpstr>
      <vt:lpstr>PowerPoint Presentation</vt:lpstr>
      <vt:lpstr>Tax Impact by District (Analyzed from most conservative budget outlined in prior slides) </vt:lpstr>
      <vt:lpstr>Savings and Other Considerations</vt:lpstr>
      <vt:lpstr>Recommendations and Final Thoughts</vt:lpstr>
      <vt:lpstr>Impact of Adding 1 Firefighter</vt:lpstr>
      <vt:lpstr>Other Questions to Consider:</vt:lpstr>
      <vt:lpstr>Municipal Dept. Timeline</vt:lpstr>
      <vt:lpstr>How a Municipal Model can Fix Current Issues</vt:lpstr>
      <vt:lpstr>How a Municipal Model can Fix Current Issues (cont.)</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Coventry Municipal Fire Commission:  Municipal Department Analysis and Recommendation</dc:title>
  <dc:creator>jwinemiller@jensenhughes.com</dc:creator>
  <cp:lastModifiedBy>Robert Civetti</cp:lastModifiedBy>
  <cp:revision>21</cp:revision>
  <dcterms:modified xsi:type="dcterms:W3CDTF">2026-05-26T17:11:01Z</dcterms:modified>
</cp:coreProperties>
</file>