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7"/>
    <p:restoredTop sz="94675"/>
  </p:normalViewPr>
  <p:slideViewPr>
    <p:cSldViewPr snapToGrid="0">
      <p:cViewPr varScale="1">
        <p:scale>
          <a:sx n="109" d="100"/>
          <a:sy n="109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67E8E4-FE5A-AC49-8DAC-F478DC727835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9A950F-0D5B-5D47-BEFE-9A1D31BD0AB7}">
      <dgm:prSet phldrT="[Text]" custT="1"/>
      <dgm:spPr/>
      <dgm:t>
        <a:bodyPr/>
        <a:lstStyle/>
        <a:p>
          <a:endParaRPr lang="en-US" sz="1200" b="1" dirty="0" smtClean="0"/>
        </a:p>
        <a:p>
          <a:r>
            <a:rPr lang="en-US" sz="1200" b="1" dirty="0" smtClean="0"/>
            <a:t>Fire</a:t>
          </a:r>
          <a:r>
            <a:rPr lang="en-US" sz="1000" b="1" dirty="0" smtClean="0"/>
            <a:t> </a:t>
          </a:r>
          <a:r>
            <a:rPr lang="en-US" sz="1200" b="1" dirty="0"/>
            <a:t>Chief</a:t>
          </a:r>
        </a:p>
        <a:p>
          <a:endParaRPr lang="en-US" sz="1000" b="1" dirty="0"/>
        </a:p>
      </dgm:t>
    </dgm:pt>
    <dgm:pt modelId="{7DA156C9-B09C-DD43-83CA-5A33A3EB3E20}" type="parTrans" cxnId="{4A0FF379-EFAF-1444-9325-989F8F740C30}">
      <dgm:prSet/>
      <dgm:spPr/>
      <dgm:t>
        <a:bodyPr/>
        <a:lstStyle/>
        <a:p>
          <a:endParaRPr lang="en-US"/>
        </a:p>
      </dgm:t>
    </dgm:pt>
    <dgm:pt modelId="{106EB1B8-3BCE-824F-8D10-8C183383F808}" type="sibTrans" cxnId="{4A0FF379-EFAF-1444-9325-989F8F740C30}">
      <dgm:prSet/>
      <dgm:spPr/>
      <dgm:t>
        <a:bodyPr/>
        <a:lstStyle/>
        <a:p>
          <a:endParaRPr lang="en-US"/>
        </a:p>
      </dgm:t>
    </dgm:pt>
    <dgm:pt modelId="{4728888D-2D4F-B344-99A5-AB630034E3E8}">
      <dgm:prSet phldrT="[Text]"/>
      <dgm:spPr/>
      <dgm:t>
        <a:bodyPr/>
        <a:lstStyle/>
        <a:p>
          <a:r>
            <a:rPr lang="en-US" b="1" dirty="0"/>
            <a:t>Battalion Chief B</a:t>
          </a:r>
        </a:p>
      </dgm:t>
    </dgm:pt>
    <dgm:pt modelId="{01014A67-70CA-844D-A3B5-CB60B0B66D5C}" type="parTrans" cxnId="{CDE4183E-51EA-CF4E-B2AD-E0A8F506FB0E}">
      <dgm:prSet/>
      <dgm:spPr/>
      <dgm:t>
        <a:bodyPr/>
        <a:lstStyle/>
        <a:p>
          <a:endParaRPr lang="en-US"/>
        </a:p>
      </dgm:t>
    </dgm:pt>
    <dgm:pt modelId="{F553EEFD-4451-BD49-89BE-515BEA1A2D4F}" type="sibTrans" cxnId="{CDE4183E-51EA-CF4E-B2AD-E0A8F506FB0E}">
      <dgm:prSet/>
      <dgm:spPr/>
      <dgm:t>
        <a:bodyPr/>
        <a:lstStyle/>
        <a:p>
          <a:endParaRPr lang="en-US"/>
        </a:p>
      </dgm:t>
    </dgm:pt>
    <dgm:pt modelId="{75B99E4F-0C64-6B4F-95C1-8211B96EAE66}">
      <dgm:prSet phldrT="[Text]"/>
      <dgm:spPr/>
      <dgm:t>
        <a:bodyPr/>
        <a:lstStyle/>
        <a:p>
          <a:r>
            <a:rPr lang="en-US" b="1" dirty="0"/>
            <a:t>Battalion Chief C</a:t>
          </a:r>
        </a:p>
      </dgm:t>
    </dgm:pt>
    <dgm:pt modelId="{093E15C4-12DF-4E47-A26B-3C940A6132F3}" type="parTrans" cxnId="{3A8668AF-B861-1D4D-91D2-318222D6C48D}">
      <dgm:prSet/>
      <dgm:spPr/>
      <dgm:t>
        <a:bodyPr/>
        <a:lstStyle/>
        <a:p>
          <a:endParaRPr lang="en-US"/>
        </a:p>
      </dgm:t>
    </dgm:pt>
    <dgm:pt modelId="{B64B729C-AD0E-234B-8EB0-7E00ECF33E61}" type="sibTrans" cxnId="{3A8668AF-B861-1D4D-91D2-318222D6C48D}">
      <dgm:prSet/>
      <dgm:spPr/>
      <dgm:t>
        <a:bodyPr/>
        <a:lstStyle/>
        <a:p>
          <a:endParaRPr lang="en-US"/>
        </a:p>
      </dgm:t>
    </dgm:pt>
    <dgm:pt modelId="{D3ABC211-7ED9-6847-961C-463218762B73}">
      <dgm:prSet/>
      <dgm:spPr/>
      <dgm:t>
        <a:bodyPr/>
        <a:lstStyle/>
        <a:p>
          <a:r>
            <a:rPr lang="en-US" b="1" dirty="0"/>
            <a:t>Battalion Chief A</a:t>
          </a:r>
        </a:p>
      </dgm:t>
    </dgm:pt>
    <dgm:pt modelId="{FB13D2AF-BDA8-2245-AEB5-E5FC82CC7877}" type="parTrans" cxnId="{4AE96F64-C3AF-0048-BFCB-1E53E329C05F}">
      <dgm:prSet/>
      <dgm:spPr/>
      <dgm:t>
        <a:bodyPr/>
        <a:lstStyle/>
        <a:p>
          <a:endParaRPr lang="en-US"/>
        </a:p>
      </dgm:t>
    </dgm:pt>
    <dgm:pt modelId="{42824CA6-6AEF-B745-B0B5-7C0BBE8EC2ED}" type="sibTrans" cxnId="{4AE96F64-C3AF-0048-BFCB-1E53E329C05F}">
      <dgm:prSet/>
      <dgm:spPr/>
      <dgm:t>
        <a:bodyPr/>
        <a:lstStyle/>
        <a:p>
          <a:endParaRPr lang="en-US"/>
        </a:p>
      </dgm:t>
    </dgm:pt>
    <dgm:pt modelId="{786B1754-354E-0B45-AC4F-9B307537B577}" type="asst">
      <dgm:prSet/>
      <dgm:spPr/>
      <dgm:t>
        <a:bodyPr/>
        <a:lstStyle/>
        <a:p>
          <a:r>
            <a:rPr lang="en-US" b="1" dirty="0"/>
            <a:t>Deputy Chief Training / </a:t>
          </a:r>
          <a:r>
            <a:rPr lang="en-US" b="1" dirty="0" err="1"/>
            <a:t>Decon</a:t>
          </a:r>
          <a:r>
            <a:rPr lang="en-US" b="1" dirty="0"/>
            <a:t>  </a:t>
          </a:r>
        </a:p>
      </dgm:t>
    </dgm:pt>
    <dgm:pt modelId="{CB87E76D-6E9E-C546-B7FF-9A5A1C8BCC0D}" type="parTrans" cxnId="{A9C5254D-96C4-F449-B35A-13E85918247A}">
      <dgm:prSet/>
      <dgm:spPr/>
      <dgm:t>
        <a:bodyPr/>
        <a:lstStyle/>
        <a:p>
          <a:endParaRPr lang="en-US"/>
        </a:p>
      </dgm:t>
    </dgm:pt>
    <dgm:pt modelId="{A8B7FC81-AEE9-9145-A5D1-C8A641F77500}" type="sibTrans" cxnId="{A9C5254D-96C4-F449-B35A-13E85918247A}">
      <dgm:prSet/>
      <dgm:spPr/>
      <dgm:t>
        <a:bodyPr/>
        <a:lstStyle/>
        <a:p>
          <a:endParaRPr lang="en-US"/>
        </a:p>
      </dgm:t>
    </dgm:pt>
    <dgm:pt modelId="{83896DF2-42AC-B14B-BE58-224C65AD8008}" type="asst">
      <dgm:prSet/>
      <dgm:spPr/>
      <dgm:t>
        <a:bodyPr/>
        <a:lstStyle/>
        <a:p>
          <a:r>
            <a:rPr lang="en-US" b="1" dirty="0"/>
            <a:t>Fire </a:t>
          </a:r>
          <a:r>
            <a:rPr lang="en-US" b="1" dirty="0" smtClean="0"/>
            <a:t>Marshal</a:t>
          </a:r>
          <a:endParaRPr lang="en-US" b="1" dirty="0"/>
        </a:p>
      </dgm:t>
    </dgm:pt>
    <dgm:pt modelId="{6B685F2C-2BE5-6440-94AF-DF3FEEBDFECC}" type="parTrans" cxnId="{CF802B55-5632-CF4E-850A-A15C2F9515F6}">
      <dgm:prSet/>
      <dgm:spPr/>
      <dgm:t>
        <a:bodyPr/>
        <a:lstStyle/>
        <a:p>
          <a:endParaRPr lang="en-US"/>
        </a:p>
      </dgm:t>
    </dgm:pt>
    <dgm:pt modelId="{EAA24D97-9AB8-144F-8ED6-D3365D7E2AA3}" type="sibTrans" cxnId="{CF802B55-5632-CF4E-850A-A15C2F9515F6}">
      <dgm:prSet/>
      <dgm:spPr/>
      <dgm:t>
        <a:bodyPr/>
        <a:lstStyle/>
        <a:p>
          <a:endParaRPr lang="en-US"/>
        </a:p>
      </dgm:t>
    </dgm:pt>
    <dgm:pt modelId="{B556F888-D129-FB46-98D3-3A1BF66E56E2}" type="asst">
      <dgm:prSet/>
      <dgm:spPr/>
      <dgm:t>
        <a:bodyPr/>
        <a:lstStyle/>
        <a:p>
          <a:r>
            <a:rPr lang="en-US" b="1" dirty="0"/>
            <a:t>Deputy </a:t>
          </a:r>
          <a:r>
            <a:rPr lang="en-US" b="1"/>
            <a:t>Fire </a:t>
          </a:r>
          <a:r>
            <a:rPr lang="en-US" b="1" smtClean="0"/>
            <a:t>Marshal</a:t>
          </a:r>
          <a:endParaRPr lang="en-US" b="1" dirty="0"/>
        </a:p>
      </dgm:t>
    </dgm:pt>
    <dgm:pt modelId="{00C416AF-3426-DD4C-AA59-4FC7644EE72B}" type="parTrans" cxnId="{D2EDC3AE-8E5F-2242-B740-811B2B4A5CBD}">
      <dgm:prSet/>
      <dgm:spPr/>
      <dgm:t>
        <a:bodyPr/>
        <a:lstStyle/>
        <a:p>
          <a:endParaRPr lang="en-US"/>
        </a:p>
      </dgm:t>
    </dgm:pt>
    <dgm:pt modelId="{F15CC49A-D035-B94F-9FBD-8DF9E6276906}" type="sibTrans" cxnId="{D2EDC3AE-8E5F-2242-B740-811B2B4A5CBD}">
      <dgm:prSet/>
      <dgm:spPr/>
      <dgm:t>
        <a:bodyPr/>
        <a:lstStyle/>
        <a:p>
          <a:endParaRPr lang="en-US"/>
        </a:p>
      </dgm:t>
    </dgm:pt>
    <dgm:pt modelId="{2ACCA6AB-9B36-2342-900C-35365F5639D8}">
      <dgm:prSet/>
      <dgm:spPr/>
      <dgm:t>
        <a:bodyPr/>
        <a:lstStyle/>
        <a:p>
          <a:r>
            <a:rPr lang="en-US" b="1" dirty="0"/>
            <a:t>Battalion Chief D</a:t>
          </a:r>
        </a:p>
      </dgm:t>
    </dgm:pt>
    <dgm:pt modelId="{5DD2E82C-0936-3D42-B2E4-CB3A5E88AF29}" type="parTrans" cxnId="{A189A2AF-FA70-E64B-896B-BDFF34BE5A47}">
      <dgm:prSet/>
      <dgm:spPr/>
      <dgm:t>
        <a:bodyPr/>
        <a:lstStyle/>
        <a:p>
          <a:endParaRPr lang="en-US"/>
        </a:p>
      </dgm:t>
    </dgm:pt>
    <dgm:pt modelId="{F58C113B-E0A1-C144-B465-64CD0B5C6C5D}" type="sibTrans" cxnId="{A189A2AF-FA70-E64B-896B-BDFF34BE5A47}">
      <dgm:prSet/>
      <dgm:spPr/>
      <dgm:t>
        <a:bodyPr/>
        <a:lstStyle/>
        <a:p>
          <a:endParaRPr lang="en-US"/>
        </a:p>
      </dgm:t>
    </dgm:pt>
    <dgm:pt modelId="{7D5781C1-6218-FB41-BF8C-D0A9D92E76ED}">
      <dgm:prSet/>
      <dgm:spPr/>
      <dgm:t>
        <a:bodyPr/>
        <a:lstStyle/>
        <a:p>
          <a:r>
            <a:rPr lang="en-US" b="1" dirty="0"/>
            <a:t>Ladder Captain/Private</a:t>
          </a:r>
        </a:p>
      </dgm:t>
    </dgm:pt>
    <dgm:pt modelId="{458BC24A-E725-314E-8F66-A80620C974DD}" type="parTrans" cxnId="{7214EE0A-9E2F-1449-9ECA-DC2554447E0C}">
      <dgm:prSet/>
      <dgm:spPr/>
      <dgm:t>
        <a:bodyPr/>
        <a:lstStyle/>
        <a:p>
          <a:endParaRPr lang="en-US"/>
        </a:p>
      </dgm:t>
    </dgm:pt>
    <dgm:pt modelId="{F01946CC-2BA0-5D4D-938A-09120622B5DF}" type="sibTrans" cxnId="{7214EE0A-9E2F-1449-9ECA-DC2554447E0C}">
      <dgm:prSet/>
      <dgm:spPr/>
      <dgm:t>
        <a:bodyPr/>
        <a:lstStyle/>
        <a:p>
          <a:endParaRPr lang="en-US"/>
        </a:p>
      </dgm:t>
    </dgm:pt>
    <dgm:pt modelId="{1CF8EB51-4868-A542-B299-5566ADB37493}">
      <dgm:prSet/>
      <dgm:spPr/>
      <dgm:t>
        <a:bodyPr/>
        <a:lstStyle/>
        <a:p>
          <a:r>
            <a:rPr lang="en-US" b="1" dirty="0"/>
            <a:t>Ladder Captain/Private</a:t>
          </a:r>
        </a:p>
      </dgm:t>
    </dgm:pt>
    <dgm:pt modelId="{9E8CEC5F-763B-4948-807A-35A7798C24C3}" type="parTrans" cxnId="{E5128396-7E00-A542-AE76-6D69CF5B028B}">
      <dgm:prSet/>
      <dgm:spPr/>
      <dgm:t>
        <a:bodyPr/>
        <a:lstStyle/>
        <a:p>
          <a:endParaRPr lang="en-US"/>
        </a:p>
      </dgm:t>
    </dgm:pt>
    <dgm:pt modelId="{79D86E06-C680-AD4E-B77E-BD4C5965AE2C}" type="sibTrans" cxnId="{E5128396-7E00-A542-AE76-6D69CF5B028B}">
      <dgm:prSet/>
      <dgm:spPr/>
      <dgm:t>
        <a:bodyPr/>
        <a:lstStyle/>
        <a:p>
          <a:endParaRPr lang="en-US"/>
        </a:p>
      </dgm:t>
    </dgm:pt>
    <dgm:pt modelId="{96B66FCD-B5F0-8C44-9B59-7BF0E4AF998C}">
      <dgm:prSet/>
      <dgm:spPr/>
      <dgm:t>
        <a:bodyPr/>
        <a:lstStyle/>
        <a:p>
          <a:r>
            <a:rPr lang="en-US" b="1" dirty="0"/>
            <a:t>Ladder Captain/Private</a:t>
          </a:r>
        </a:p>
      </dgm:t>
    </dgm:pt>
    <dgm:pt modelId="{C6D1AFA7-4EA2-1B4F-9A7A-7E5A12982EED}" type="parTrans" cxnId="{FFB49340-4B26-E249-8633-D7B4D22A0C4A}">
      <dgm:prSet/>
      <dgm:spPr/>
      <dgm:t>
        <a:bodyPr/>
        <a:lstStyle/>
        <a:p>
          <a:endParaRPr lang="en-US"/>
        </a:p>
      </dgm:t>
    </dgm:pt>
    <dgm:pt modelId="{59DD3C27-A142-8344-91F4-4DA2DCFEDFEA}" type="sibTrans" cxnId="{FFB49340-4B26-E249-8633-D7B4D22A0C4A}">
      <dgm:prSet/>
      <dgm:spPr/>
      <dgm:t>
        <a:bodyPr/>
        <a:lstStyle/>
        <a:p>
          <a:endParaRPr lang="en-US"/>
        </a:p>
      </dgm:t>
    </dgm:pt>
    <dgm:pt modelId="{7AE35376-2AA7-6E47-9B8F-BF63651C5003}">
      <dgm:prSet/>
      <dgm:spPr/>
      <dgm:t>
        <a:bodyPr/>
        <a:lstStyle/>
        <a:p>
          <a:r>
            <a:rPr lang="en-US" b="1" dirty="0"/>
            <a:t>Ladder Captain/Private</a:t>
          </a:r>
        </a:p>
      </dgm:t>
    </dgm:pt>
    <dgm:pt modelId="{3ED196F2-8367-884B-9DD3-566E9AF00E2C}" type="parTrans" cxnId="{15AD47B2-6EEA-1045-8EEB-7E92EF9CFF02}">
      <dgm:prSet/>
      <dgm:spPr/>
      <dgm:t>
        <a:bodyPr/>
        <a:lstStyle/>
        <a:p>
          <a:endParaRPr lang="en-US"/>
        </a:p>
      </dgm:t>
    </dgm:pt>
    <dgm:pt modelId="{462BB661-F48E-5D49-A8A7-C9F8A95A753D}" type="sibTrans" cxnId="{15AD47B2-6EEA-1045-8EEB-7E92EF9CFF02}">
      <dgm:prSet/>
      <dgm:spPr/>
      <dgm:t>
        <a:bodyPr/>
        <a:lstStyle/>
        <a:p>
          <a:endParaRPr lang="en-US"/>
        </a:p>
      </dgm:t>
    </dgm:pt>
    <dgm:pt modelId="{D2CA0148-4457-9641-B411-39714CB38ECD}">
      <dgm:prSet/>
      <dgm:spPr/>
      <dgm:t>
        <a:bodyPr/>
        <a:lstStyle/>
        <a:p>
          <a:r>
            <a:rPr lang="en-US" b="1" dirty="0"/>
            <a:t>Rescue 1 </a:t>
          </a:r>
        </a:p>
        <a:p>
          <a:r>
            <a:rPr lang="en-US" b="1" dirty="0"/>
            <a:t>Lt/Pvt</a:t>
          </a:r>
        </a:p>
      </dgm:t>
    </dgm:pt>
    <dgm:pt modelId="{D1F7DE61-0793-214C-BA7D-F4B643268F2C}" type="parTrans" cxnId="{C08DB9CE-2298-5049-9121-287FE893F58C}">
      <dgm:prSet/>
      <dgm:spPr/>
      <dgm:t>
        <a:bodyPr/>
        <a:lstStyle/>
        <a:p>
          <a:endParaRPr lang="en-US"/>
        </a:p>
      </dgm:t>
    </dgm:pt>
    <dgm:pt modelId="{603E9E01-515A-DC43-9B92-7703690F0CB1}" type="sibTrans" cxnId="{C08DB9CE-2298-5049-9121-287FE893F58C}">
      <dgm:prSet/>
      <dgm:spPr/>
      <dgm:t>
        <a:bodyPr/>
        <a:lstStyle/>
        <a:p>
          <a:endParaRPr lang="en-US"/>
        </a:p>
      </dgm:t>
    </dgm:pt>
    <dgm:pt modelId="{001B4A8D-7B6A-784C-B0FC-72B3F0F8DB8F}">
      <dgm:prSet/>
      <dgm:spPr/>
      <dgm:t>
        <a:bodyPr/>
        <a:lstStyle/>
        <a:p>
          <a:r>
            <a:rPr lang="en-US" b="1" dirty="0"/>
            <a:t>Rescue 1 </a:t>
          </a:r>
        </a:p>
        <a:p>
          <a:r>
            <a:rPr lang="en-US" b="1" dirty="0"/>
            <a:t>Lt/Pvt</a:t>
          </a:r>
        </a:p>
      </dgm:t>
    </dgm:pt>
    <dgm:pt modelId="{42880D9A-FC88-5542-A623-E5CE719C82BC}" type="parTrans" cxnId="{B1C02FC1-6977-7F4D-9141-B1412FF16690}">
      <dgm:prSet/>
      <dgm:spPr/>
      <dgm:t>
        <a:bodyPr/>
        <a:lstStyle/>
        <a:p>
          <a:endParaRPr lang="en-US"/>
        </a:p>
      </dgm:t>
    </dgm:pt>
    <dgm:pt modelId="{514B5333-C419-C845-9942-5E092AB17965}" type="sibTrans" cxnId="{B1C02FC1-6977-7F4D-9141-B1412FF16690}">
      <dgm:prSet/>
      <dgm:spPr/>
      <dgm:t>
        <a:bodyPr/>
        <a:lstStyle/>
        <a:p>
          <a:endParaRPr lang="en-US"/>
        </a:p>
      </dgm:t>
    </dgm:pt>
    <dgm:pt modelId="{0CE25BB3-FD55-1C4C-8A5A-D0CAD5E7728A}">
      <dgm:prSet/>
      <dgm:spPr/>
      <dgm:t>
        <a:bodyPr/>
        <a:lstStyle/>
        <a:p>
          <a:r>
            <a:rPr lang="en-US" b="1" dirty="0"/>
            <a:t>Rescue 1 </a:t>
          </a:r>
        </a:p>
        <a:p>
          <a:r>
            <a:rPr lang="en-US" b="1" dirty="0"/>
            <a:t>Lt/Pvt</a:t>
          </a:r>
        </a:p>
      </dgm:t>
    </dgm:pt>
    <dgm:pt modelId="{C00741E4-B0E0-8746-ADB2-471ECE88DFDD}" type="parTrans" cxnId="{A0E014E1-0F8C-D54F-8411-D04074A38058}">
      <dgm:prSet/>
      <dgm:spPr/>
      <dgm:t>
        <a:bodyPr/>
        <a:lstStyle/>
        <a:p>
          <a:endParaRPr lang="en-US"/>
        </a:p>
      </dgm:t>
    </dgm:pt>
    <dgm:pt modelId="{5F48B977-EBE2-054F-8BF9-0CCA1BF35BB9}" type="sibTrans" cxnId="{A0E014E1-0F8C-D54F-8411-D04074A38058}">
      <dgm:prSet/>
      <dgm:spPr/>
      <dgm:t>
        <a:bodyPr/>
        <a:lstStyle/>
        <a:p>
          <a:endParaRPr lang="en-US"/>
        </a:p>
      </dgm:t>
    </dgm:pt>
    <dgm:pt modelId="{39BC9065-C6EE-E34E-9232-47AD20375D65}">
      <dgm:prSet/>
      <dgm:spPr/>
      <dgm:t>
        <a:bodyPr/>
        <a:lstStyle/>
        <a:p>
          <a:r>
            <a:rPr lang="en-US" b="1" dirty="0"/>
            <a:t>Rescue 3</a:t>
          </a:r>
        </a:p>
        <a:p>
          <a:r>
            <a:rPr lang="en-US" b="1" dirty="0"/>
            <a:t>Lt/Pvt</a:t>
          </a:r>
        </a:p>
      </dgm:t>
    </dgm:pt>
    <dgm:pt modelId="{563CAC70-360C-074D-BDF0-020B069497A4}" type="parTrans" cxnId="{C5966F97-17A5-0848-94FA-1FDEE76181ED}">
      <dgm:prSet/>
      <dgm:spPr/>
      <dgm:t>
        <a:bodyPr/>
        <a:lstStyle/>
        <a:p>
          <a:endParaRPr lang="en-US"/>
        </a:p>
      </dgm:t>
    </dgm:pt>
    <dgm:pt modelId="{7A92BE21-6A92-264B-BA3F-E74315480F6A}" type="sibTrans" cxnId="{C5966F97-17A5-0848-94FA-1FDEE76181ED}">
      <dgm:prSet/>
      <dgm:spPr/>
      <dgm:t>
        <a:bodyPr/>
        <a:lstStyle/>
        <a:p>
          <a:endParaRPr lang="en-US"/>
        </a:p>
      </dgm:t>
    </dgm:pt>
    <dgm:pt modelId="{6A9D7D36-3A65-BF4E-A4E6-64FBB5C90C76}">
      <dgm:prSet/>
      <dgm:spPr/>
      <dgm:t>
        <a:bodyPr/>
        <a:lstStyle/>
        <a:p>
          <a:r>
            <a:rPr lang="en-US" b="1" dirty="0"/>
            <a:t>Engine 3</a:t>
          </a:r>
        </a:p>
        <a:p>
          <a:r>
            <a:rPr lang="en-US" b="1" dirty="0"/>
            <a:t>Lt/Pvt</a:t>
          </a:r>
        </a:p>
      </dgm:t>
    </dgm:pt>
    <dgm:pt modelId="{6A58AC0E-AA56-A44B-B496-11771B2674EA}" type="parTrans" cxnId="{BCB5AEEE-5194-3745-9B74-D7DDB26434FC}">
      <dgm:prSet/>
      <dgm:spPr/>
      <dgm:t>
        <a:bodyPr/>
        <a:lstStyle/>
        <a:p>
          <a:endParaRPr lang="en-US"/>
        </a:p>
      </dgm:t>
    </dgm:pt>
    <dgm:pt modelId="{D5A6AB82-D200-CA42-ABEA-0A35445AA2A5}" type="sibTrans" cxnId="{BCB5AEEE-5194-3745-9B74-D7DDB26434FC}">
      <dgm:prSet/>
      <dgm:spPr/>
      <dgm:t>
        <a:bodyPr/>
        <a:lstStyle/>
        <a:p>
          <a:endParaRPr lang="en-US"/>
        </a:p>
      </dgm:t>
    </dgm:pt>
    <dgm:pt modelId="{E53DF0C1-C762-824D-B358-48AD055B57F1}">
      <dgm:prSet/>
      <dgm:spPr/>
      <dgm:t>
        <a:bodyPr/>
        <a:lstStyle/>
        <a:p>
          <a:r>
            <a:rPr lang="en-US" b="1" dirty="0"/>
            <a:t>Engine 1</a:t>
          </a:r>
        </a:p>
        <a:p>
          <a:r>
            <a:rPr lang="en-US" b="1" dirty="0"/>
            <a:t>Lt/Pvt</a:t>
          </a:r>
        </a:p>
      </dgm:t>
    </dgm:pt>
    <dgm:pt modelId="{60DADCBF-6766-D943-BD13-9CDD65D9FB3A}" type="parTrans" cxnId="{7B648682-354E-D242-B577-FDCD95138870}">
      <dgm:prSet/>
      <dgm:spPr/>
      <dgm:t>
        <a:bodyPr/>
        <a:lstStyle/>
        <a:p>
          <a:endParaRPr lang="en-US"/>
        </a:p>
      </dgm:t>
    </dgm:pt>
    <dgm:pt modelId="{B66AE92F-0474-A547-95A7-501C5DCDCB34}" type="sibTrans" cxnId="{7B648682-354E-D242-B577-FDCD95138870}">
      <dgm:prSet/>
      <dgm:spPr/>
      <dgm:t>
        <a:bodyPr/>
        <a:lstStyle/>
        <a:p>
          <a:endParaRPr lang="en-US"/>
        </a:p>
      </dgm:t>
    </dgm:pt>
    <dgm:pt modelId="{AA0B9637-B7F5-FE49-BC96-693DAF295AC4}">
      <dgm:prSet/>
      <dgm:spPr/>
      <dgm:t>
        <a:bodyPr/>
        <a:lstStyle/>
        <a:p>
          <a:r>
            <a:rPr lang="en-US" b="1" dirty="0"/>
            <a:t>Rescue 2 </a:t>
          </a:r>
        </a:p>
        <a:p>
          <a:r>
            <a:rPr lang="en-US" b="1" dirty="0"/>
            <a:t>Lt/Pvt</a:t>
          </a:r>
        </a:p>
      </dgm:t>
    </dgm:pt>
    <dgm:pt modelId="{DE57DB7A-1964-054F-B3B2-447C033FAA4D}" type="parTrans" cxnId="{142BEDEF-9208-D34A-91ED-DE0F327ABAF0}">
      <dgm:prSet/>
      <dgm:spPr/>
      <dgm:t>
        <a:bodyPr/>
        <a:lstStyle/>
        <a:p>
          <a:endParaRPr lang="en-US"/>
        </a:p>
      </dgm:t>
    </dgm:pt>
    <dgm:pt modelId="{11138289-F0D5-6047-9C27-6FB0E43F68F9}" type="sibTrans" cxnId="{142BEDEF-9208-D34A-91ED-DE0F327ABAF0}">
      <dgm:prSet/>
      <dgm:spPr/>
      <dgm:t>
        <a:bodyPr/>
        <a:lstStyle/>
        <a:p>
          <a:endParaRPr lang="en-US"/>
        </a:p>
      </dgm:t>
    </dgm:pt>
    <dgm:pt modelId="{507BFC78-9CF5-C840-A11A-D235DAF9B828}">
      <dgm:prSet/>
      <dgm:spPr/>
      <dgm:t>
        <a:bodyPr/>
        <a:lstStyle/>
        <a:p>
          <a:r>
            <a:rPr lang="en-US" b="1" dirty="0"/>
            <a:t>Engine 2</a:t>
          </a:r>
        </a:p>
        <a:p>
          <a:r>
            <a:rPr lang="en-US" b="1" dirty="0"/>
            <a:t>Lt/Pvt</a:t>
          </a:r>
        </a:p>
      </dgm:t>
    </dgm:pt>
    <dgm:pt modelId="{0262DC04-60C8-C24E-BF71-0AD2A3ACB95F}" type="parTrans" cxnId="{41B4451F-4DC6-2D40-90BC-746C0BFBE72B}">
      <dgm:prSet/>
      <dgm:spPr/>
      <dgm:t>
        <a:bodyPr/>
        <a:lstStyle/>
        <a:p>
          <a:endParaRPr lang="en-US"/>
        </a:p>
      </dgm:t>
    </dgm:pt>
    <dgm:pt modelId="{F8BBAEF5-84AB-FB44-B9B9-8AFCB4917CC5}" type="sibTrans" cxnId="{41B4451F-4DC6-2D40-90BC-746C0BFBE72B}">
      <dgm:prSet/>
      <dgm:spPr/>
      <dgm:t>
        <a:bodyPr/>
        <a:lstStyle/>
        <a:p>
          <a:endParaRPr lang="en-US"/>
        </a:p>
      </dgm:t>
    </dgm:pt>
    <dgm:pt modelId="{DDD4B8E9-A82E-C74E-890D-70D0E006B795}">
      <dgm:prSet/>
      <dgm:spPr/>
      <dgm:t>
        <a:bodyPr/>
        <a:lstStyle/>
        <a:p>
          <a:r>
            <a:rPr lang="en-US" b="1" dirty="0"/>
            <a:t>Rescue 4</a:t>
          </a:r>
        </a:p>
        <a:p>
          <a:r>
            <a:rPr lang="en-US" b="1" dirty="0"/>
            <a:t>Lt/Pvt</a:t>
          </a:r>
        </a:p>
      </dgm:t>
    </dgm:pt>
    <dgm:pt modelId="{D241B1C4-5F8C-AB4F-B249-B35D03D27E22}" type="parTrans" cxnId="{84BC56AD-7466-3B4C-9F37-13D46A2F165F}">
      <dgm:prSet/>
      <dgm:spPr/>
      <dgm:t>
        <a:bodyPr/>
        <a:lstStyle/>
        <a:p>
          <a:endParaRPr lang="en-US"/>
        </a:p>
      </dgm:t>
    </dgm:pt>
    <dgm:pt modelId="{33AC933A-770E-D540-B347-39623D29603A}" type="sibTrans" cxnId="{84BC56AD-7466-3B4C-9F37-13D46A2F165F}">
      <dgm:prSet/>
      <dgm:spPr/>
      <dgm:t>
        <a:bodyPr/>
        <a:lstStyle/>
        <a:p>
          <a:endParaRPr lang="en-US"/>
        </a:p>
      </dgm:t>
    </dgm:pt>
    <dgm:pt modelId="{F373B029-893D-F341-8574-D315E21A19BF}">
      <dgm:prSet/>
      <dgm:spPr/>
      <dgm:t>
        <a:bodyPr/>
        <a:lstStyle/>
        <a:p>
          <a:r>
            <a:rPr lang="en-US" b="1" dirty="0"/>
            <a:t>Engine 4</a:t>
          </a:r>
        </a:p>
        <a:p>
          <a:r>
            <a:rPr lang="en-US" b="1" dirty="0"/>
            <a:t>Lt/Pvt</a:t>
          </a:r>
        </a:p>
      </dgm:t>
    </dgm:pt>
    <dgm:pt modelId="{D6910009-79C0-7C4C-9783-B608D349765E}" type="parTrans" cxnId="{D56F685D-5E2F-704F-BE2F-BE0F0E8B976D}">
      <dgm:prSet/>
      <dgm:spPr/>
      <dgm:t>
        <a:bodyPr/>
        <a:lstStyle/>
        <a:p>
          <a:endParaRPr lang="en-US"/>
        </a:p>
      </dgm:t>
    </dgm:pt>
    <dgm:pt modelId="{1F558ACD-D9DD-8A47-B728-2936E0FC197A}" type="sibTrans" cxnId="{D56F685D-5E2F-704F-BE2F-BE0F0E8B976D}">
      <dgm:prSet/>
      <dgm:spPr/>
      <dgm:t>
        <a:bodyPr/>
        <a:lstStyle/>
        <a:p>
          <a:endParaRPr lang="en-US"/>
        </a:p>
      </dgm:t>
    </dgm:pt>
    <dgm:pt modelId="{BAE9D2C4-3E0D-DA4A-8D5D-4451921C7EC5}">
      <dgm:prSet/>
      <dgm:spPr/>
      <dgm:t>
        <a:bodyPr/>
        <a:lstStyle/>
        <a:p>
          <a:r>
            <a:rPr lang="en-US" b="1" dirty="0"/>
            <a:t>Dispatcher</a:t>
          </a:r>
        </a:p>
      </dgm:t>
    </dgm:pt>
    <dgm:pt modelId="{8BB27BF6-70F5-B84C-9408-2D07317A8996}" type="parTrans" cxnId="{A237DB14-9D58-5E42-B4DF-854BCE55A32C}">
      <dgm:prSet/>
      <dgm:spPr/>
      <dgm:t>
        <a:bodyPr/>
        <a:lstStyle/>
        <a:p>
          <a:endParaRPr lang="en-US"/>
        </a:p>
      </dgm:t>
    </dgm:pt>
    <dgm:pt modelId="{15015841-AE9B-FA4A-8041-9F8DA08BF9E1}" type="sibTrans" cxnId="{A237DB14-9D58-5E42-B4DF-854BCE55A32C}">
      <dgm:prSet/>
      <dgm:spPr/>
      <dgm:t>
        <a:bodyPr/>
        <a:lstStyle/>
        <a:p>
          <a:endParaRPr lang="en-US"/>
        </a:p>
      </dgm:t>
    </dgm:pt>
    <dgm:pt modelId="{43444DEB-2267-A64E-B5CE-A6159A34169B}">
      <dgm:prSet/>
      <dgm:spPr/>
      <dgm:t>
        <a:bodyPr/>
        <a:lstStyle/>
        <a:p>
          <a:r>
            <a:rPr lang="en-US" b="1" dirty="0"/>
            <a:t>Rescue 3</a:t>
          </a:r>
        </a:p>
        <a:p>
          <a:r>
            <a:rPr lang="en-US" b="1" dirty="0"/>
            <a:t>Lt/Pvt</a:t>
          </a:r>
        </a:p>
      </dgm:t>
    </dgm:pt>
    <dgm:pt modelId="{26792AE5-CF59-F64A-B792-CDC8025040E2}" type="parTrans" cxnId="{D522CBC8-D31F-5C48-9A0D-8AB44A57B36C}">
      <dgm:prSet/>
      <dgm:spPr/>
      <dgm:t>
        <a:bodyPr/>
        <a:lstStyle/>
        <a:p>
          <a:endParaRPr lang="en-US"/>
        </a:p>
      </dgm:t>
    </dgm:pt>
    <dgm:pt modelId="{86B38850-FC95-3941-AF7C-B8A7E173B997}" type="sibTrans" cxnId="{D522CBC8-D31F-5C48-9A0D-8AB44A57B36C}">
      <dgm:prSet/>
      <dgm:spPr/>
      <dgm:t>
        <a:bodyPr/>
        <a:lstStyle/>
        <a:p>
          <a:endParaRPr lang="en-US"/>
        </a:p>
      </dgm:t>
    </dgm:pt>
    <dgm:pt modelId="{7D8B505F-07EB-FD4A-83A7-A02C39AB1665}">
      <dgm:prSet/>
      <dgm:spPr/>
      <dgm:t>
        <a:bodyPr/>
        <a:lstStyle/>
        <a:p>
          <a:r>
            <a:rPr lang="en-US" b="1" dirty="0"/>
            <a:t>Engine 3</a:t>
          </a:r>
        </a:p>
        <a:p>
          <a:r>
            <a:rPr lang="en-US" b="1" dirty="0"/>
            <a:t>Lt/Pvt</a:t>
          </a:r>
        </a:p>
      </dgm:t>
    </dgm:pt>
    <dgm:pt modelId="{3BA98504-9AB3-AF4D-B3DB-1833F18D2B4D}" type="parTrans" cxnId="{91969AF5-85A1-F843-A8A8-454F1E49B023}">
      <dgm:prSet/>
      <dgm:spPr/>
      <dgm:t>
        <a:bodyPr/>
        <a:lstStyle/>
        <a:p>
          <a:endParaRPr lang="en-US"/>
        </a:p>
      </dgm:t>
    </dgm:pt>
    <dgm:pt modelId="{B2A49B05-45E1-A542-ABB8-884C7E34EDD7}" type="sibTrans" cxnId="{91969AF5-85A1-F843-A8A8-454F1E49B023}">
      <dgm:prSet/>
      <dgm:spPr/>
      <dgm:t>
        <a:bodyPr/>
        <a:lstStyle/>
        <a:p>
          <a:endParaRPr lang="en-US"/>
        </a:p>
      </dgm:t>
    </dgm:pt>
    <dgm:pt modelId="{D7758742-0C1C-2349-9399-C476670D57B1}">
      <dgm:prSet/>
      <dgm:spPr/>
      <dgm:t>
        <a:bodyPr/>
        <a:lstStyle/>
        <a:p>
          <a:r>
            <a:rPr lang="en-US" b="1" dirty="0"/>
            <a:t>Rescue 3</a:t>
          </a:r>
        </a:p>
        <a:p>
          <a:r>
            <a:rPr lang="en-US" b="1" dirty="0"/>
            <a:t>Lt/Pvt</a:t>
          </a:r>
        </a:p>
      </dgm:t>
    </dgm:pt>
    <dgm:pt modelId="{6F01F3AA-5F7F-654E-86B9-3C8FE027C83A}" type="parTrans" cxnId="{718FD472-CE81-6744-A2FB-4ED6C89E7CB9}">
      <dgm:prSet/>
      <dgm:spPr/>
      <dgm:t>
        <a:bodyPr/>
        <a:lstStyle/>
        <a:p>
          <a:endParaRPr lang="en-US"/>
        </a:p>
      </dgm:t>
    </dgm:pt>
    <dgm:pt modelId="{86D603AE-C7F9-2242-A150-4E69DD4D9A7F}" type="sibTrans" cxnId="{718FD472-CE81-6744-A2FB-4ED6C89E7CB9}">
      <dgm:prSet/>
      <dgm:spPr/>
      <dgm:t>
        <a:bodyPr/>
        <a:lstStyle/>
        <a:p>
          <a:endParaRPr lang="en-US"/>
        </a:p>
      </dgm:t>
    </dgm:pt>
    <dgm:pt modelId="{FEED76FA-AA89-0241-B050-523B0D3C58D3}">
      <dgm:prSet/>
      <dgm:spPr/>
      <dgm:t>
        <a:bodyPr/>
        <a:lstStyle/>
        <a:p>
          <a:r>
            <a:rPr lang="en-US" b="1" dirty="0"/>
            <a:t>Engine 3</a:t>
          </a:r>
        </a:p>
        <a:p>
          <a:r>
            <a:rPr lang="en-US" b="1" dirty="0"/>
            <a:t>Lt/Pvt</a:t>
          </a:r>
        </a:p>
      </dgm:t>
    </dgm:pt>
    <dgm:pt modelId="{A6C4A1EA-EC13-4148-B586-84F60E8E3B12}" type="parTrans" cxnId="{FC36B60A-5162-5342-A113-AD74D25A278F}">
      <dgm:prSet/>
      <dgm:spPr/>
      <dgm:t>
        <a:bodyPr/>
        <a:lstStyle/>
        <a:p>
          <a:endParaRPr lang="en-US"/>
        </a:p>
      </dgm:t>
    </dgm:pt>
    <dgm:pt modelId="{7006E42D-9A62-9A4B-961C-4D0D555BD1C7}" type="sibTrans" cxnId="{FC36B60A-5162-5342-A113-AD74D25A278F}">
      <dgm:prSet/>
      <dgm:spPr/>
      <dgm:t>
        <a:bodyPr/>
        <a:lstStyle/>
        <a:p>
          <a:endParaRPr lang="en-US"/>
        </a:p>
      </dgm:t>
    </dgm:pt>
    <dgm:pt modelId="{FA3B90DE-ECD7-294A-A087-B84C0B1153E2}">
      <dgm:prSet/>
      <dgm:spPr/>
      <dgm:t>
        <a:bodyPr/>
        <a:lstStyle/>
        <a:p>
          <a:r>
            <a:rPr lang="en-US" b="1" dirty="0"/>
            <a:t>Dispatcher</a:t>
          </a:r>
        </a:p>
      </dgm:t>
    </dgm:pt>
    <dgm:pt modelId="{1A8F3967-3DF2-1D4E-926A-E287CBAA57FE}" type="parTrans" cxnId="{00FD92EC-FB7D-194B-B8B5-73AB1300FDCF}">
      <dgm:prSet/>
      <dgm:spPr/>
      <dgm:t>
        <a:bodyPr/>
        <a:lstStyle/>
        <a:p>
          <a:endParaRPr lang="en-US"/>
        </a:p>
      </dgm:t>
    </dgm:pt>
    <dgm:pt modelId="{56035227-E2EB-0040-B6E0-69ECFF77BEA7}" type="sibTrans" cxnId="{00FD92EC-FB7D-194B-B8B5-73AB1300FDCF}">
      <dgm:prSet/>
      <dgm:spPr/>
      <dgm:t>
        <a:bodyPr/>
        <a:lstStyle/>
        <a:p>
          <a:endParaRPr lang="en-US"/>
        </a:p>
      </dgm:t>
    </dgm:pt>
    <dgm:pt modelId="{666A7518-A903-7F45-927B-9B4A57C9ED97}">
      <dgm:prSet/>
      <dgm:spPr/>
      <dgm:t>
        <a:bodyPr/>
        <a:lstStyle/>
        <a:p>
          <a:r>
            <a:rPr lang="en-US" b="1" dirty="0"/>
            <a:t>Dispatcher</a:t>
          </a:r>
        </a:p>
      </dgm:t>
    </dgm:pt>
    <dgm:pt modelId="{B333BE3D-98F9-0446-B1C2-5F08C620A1BC}" type="parTrans" cxnId="{A543FB77-3EA1-8745-ABA6-297F586EE294}">
      <dgm:prSet/>
      <dgm:spPr/>
      <dgm:t>
        <a:bodyPr/>
        <a:lstStyle/>
        <a:p>
          <a:endParaRPr lang="en-US"/>
        </a:p>
      </dgm:t>
    </dgm:pt>
    <dgm:pt modelId="{ABA916E3-0879-C24A-AB02-E8C91CB10AF2}" type="sibTrans" cxnId="{A543FB77-3EA1-8745-ABA6-297F586EE294}">
      <dgm:prSet/>
      <dgm:spPr/>
      <dgm:t>
        <a:bodyPr/>
        <a:lstStyle/>
        <a:p>
          <a:endParaRPr lang="en-US"/>
        </a:p>
      </dgm:t>
    </dgm:pt>
    <dgm:pt modelId="{ACD03136-5CBA-5149-BBCD-92C2D357157F}">
      <dgm:prSet/>
      <dgm:spPr/>
      <dgm:t>
        <a:bodyPr/>
        <a:lstStyle/>
        <a:p>
          <a:r>
            <a:rPr lang="en-US" b="1" dirty="0"/>
            <a:t>Rescue 1 </a:t>
          </a:r>
        </a:p>
        <a:p>
          <a:r>
            <a:rPr lang="en-US" b="1" dirty="0"/>
            <a:t>Lt/Pvt</a:t>
          </a:r>
        </a:p>
      </dgm:t>
    </dgm:pt>
    <dgm:pt modelId="{78581DA5-0106-1A40-BE7E-5348012D91FA}" type="parTrans" cxnId="{258D3C11-20D2-3143-B2B5-DF6344ADE4D6}">
      <dgm:prSet/>
      <dgm:spPr/>
      <dgm:t>
        <a:bodyPr/>
        <a:lstStyle/>
        <a:p>
          <a:endParaRPr lang="en-US"/>
        </a:p>
      </dgm:t>
    </dgm:pt>
    <dgm:pt modelId="{8042AE3D-E2A4-204E-96B3-AA9BFB1FB0F0}" type="sibTrans" cxnId="{258D3C11-20D2-3143-B2B5-DF6344ADE4D6}">
      <dgm:prSet/>
      <dgm:spPr/>
      <dgm:t>
        <a:bodyPr/>
        <a:lstStyle/>
        <a:p>
          <a:endParaRPr lang="en-US"/>
        </a:p>
      </dgm:t>
    </dgm:pt>
    <dgm:pt modelId="{81233238-22B4-BC43-BF94-0E8B98320750}">
      <dgm:prSet/>
      <dgm:spPr/>
      <dgm:t>
        <a:bodyPr/>
        <a:lstStyle/>
        <a:p>
          <a:r>
            <a:rPr lang="en-US" b="1" dirty="0"/>
            <a:t>Engine 1 </a:t>
          </a:r>
        </a:p>
        <a:p>
          <a:r>
            <a:rPr lang="en-US" b="1" dirty="0"/>
            <a:t>Lt/Pvt</a:t>
          </a:r>
        </a:p>
      </dgm:t>
    </dgm:pt>
    <dgm:pt modelId="{3EF98ED0-2409-8E43-B5A8-8C63EA12F65C}" type="parTrans" cxnId="{F388B25B-8B40-3342-9D20-44EE78D6C3F2}">
      <dgm:prSet/>
      <dgm:spPr/>
      <dgm:t>
        <a:bodyPr/>
        <a:lstStyle/>
        <a:p>
          <a:endParaRPr lang="en-US"/>
        </a:p>
      </dgm:t>
    </dgm:pt>
    <dgm:pt modelId="{64B7DE42-7ED7-5548-92E8-D6C28A3E5B2B}" type="sibTrans" cxnId="{F388B25B-8B40-3342-9D20-44EE78D6C3F2}">
      <dgm:prSet/>
      <dgm:spPr/>
      <dgm:t>
        <a:bodyPr/>
        <a:lstStyle/>
        <a:p>
          <a:endParaRPr lang="en-US"/>
        </a:p>
      </dgm:t>
    </dgm:pt>
    <dgm:pt modelId="{8BE695EF-4006-5F43-B620-F50886B1E081}">
      <dgm:prSet/>
      <dgm:spPr/>
      <dgm:t>
        <a:bodyPr/>
        <a:lstStyle/>
        <a:p>
          <a:r>
            <a:rPr lang="en-US" b="1" dirty="0"/>
            <a:t>Rescue 2</a:t>
          </a:r>
        </a:p>
        <a:p>
          <a:r>
            <a:rPr lang="en-US" b="1" dirty="0"/>
            <a:t>Lt/Pvt</a:t>
          </a:r>
        </a:p>
      </dgm:t>
    </dgm:pt>
    <dgm:pt modelId="{E6F2A8D9-2E6F-9244-8C19-5535B930525E}" type="parTrans" cxnId="{27713EEC-EC0E-384B-BDE1-59BC92BF50C8}">
      <dgm:prSet/>
      <dgm:spPr/>
      <dgm:t>
        <a:bodyPr/>
        <a:lstStyle/>
        <a:p>
          <a:endParaRPr lang="en-US"/>
        </a:p>
      </dgm:t>
    </dgm:pt>
    <dgm:pt modelId="{C90A3AA1-0556-DC42-8BD1-78BBDD064BCF}" type="sibTrans" cxnId="{27713EEC-EC0E-384B-BDE1-59BC92BF50C8}">
      <dgm:prSet/>
      <dgm:spPr/>
      <dgm:t>
        <a:bodyPr/>
        <a:lstStyle/>
        <a:p>
          <a:endParaRPr lang="en-US"/>
        </a:p>
      </dgm:t>
    </dgm:pt>
    <dgm:pt modelId="{66130BDA-AE40-8346-A9FF-CB0BE0AD0219}">
      <dgm:prSet/>
      <dgm:spPr/>
      <dgm:t>
        <a:bodyPr/>
        <a:lstStyle/>
        <a:p>
          <a:r>
            <a:rPr lang="en-US" b="1" dirty="0"/>
            <a:t>Engine 2 </a:t>
          </a:r>
        </a:p>
        <a:p>
          <a:r>
            <a:rPr lang="en-US" b="1" dirty="0"/>
            <a:t>Lt/Pvt</a:t>
          </a:r>
        </a:p>
      </dgm:t>
    </dgm:pt>
    <dgm:pt modelId="{E03E5706-E2A2-E547-AD3F-B4140BC475FE}" type="parTrans" cxnId="{8043D167-6988-7446-A9AF-97F33025CEB4}">
      <dgm:prSet/>
      <dgm:spPr/>
      <dgm:t>
        <a:bodyPr/>
        <a:lstStyle/>
        <a:p>
          <a:endParaRPr lang="en-US"/>
        </a:p>
      </dgm:t>
    </dgm:pt>
    <dgm:pt modelId="{FF54A127-0A52-8B4E-A034-9D0F3D813332}" type="sibTrans" cxnId="{8043D167-6988-7446-A9AF-97F33025CEB4}">
      <dgm:prSet/>
      <dgm:spPr/>
      <dgm:t>
        <a:bodyPr/>
        <a:lstStyle/>
        <a:p>
          <a:endParaRPr lang="en-US"/>
        </a:p>
      </dgm:t>
    </dgm:pt>
    <dgm:pt modelId="{BC24086A-9DC7-A545-A235-FCAC6730E116}">
      <dgm:prSet/>
      <dgm:spPr/>
      <dgm:t>
        <a:bodyPr/>
        <a:lstStyle/>
        <a:p>
          <a:r>
            <a:rPr lang="en-US" b="1" dirty="0"/>
            <a:t>Rescue 4</a:t>
          </a:r>
        </a:p>
        <a:p>
          <a:r>
            <a:rPr lang="en-US" b="1" dirty="0"/>
            <a:t>Lt/Pvt</a:t>
          </a:r>
        </a:p>
      </dgm:t>
    </dgm:pt>
    <dgm:pt modelId="{E1F228B3-CF2C-EC4F-A7C2-98341366BE2A}" type="parTrans" cxnId="{56302425-032F-6149-B65B-949D2ADEAC9F}">
      <dgm:prSet/>
      <dgm:spPr/>
      <dgm:t>
        <a:bodyPr/>
        <a:lstStyle/>
        <a:p>
          <a:endParaRPr lang="en-US"/>
        </a:p>
      </dgm:t>
    </dgm:pt>
    <dgm:pt modelId="{8DDE0F90-B6F9-7944-80DF-623A2B5596B7}" type="sibTrans" cxnId="{56302425-032F-6149-B65B-949D2ADEAC9F}">
      <dgm:prSet/>
      <dgm:spPr/>
      <dgm:t>
        <a:bodyPr/>
        <a:lstStyle/>
        <a:p>
          <a:endParaRPr lang="en-US"/>
        </a:p>
      </dgm:t>
    </dgm:pt>
    <dgm:pt modelId="{847C1984-75F5-434D-B6F4-DC39B6A59DD7}">
      <dgm:prSet/>
      <dgm:spPr/>
      <dgm:t>
        <a:bodyPr/>
        <a:lstStyle/>
        <a:p>
          <a:r>
            <a:rPr lang="en-US" b="1" dirty="0"/>
            <a:t>Engine 4</a:t>
          </a:r>
        </a:p>
        <a:p>
          <a:r>
            <a:rPr lang="en-US" b="1" dirty="0"/>
            <a:t>Lt/Pvt</a:t>
          </a:r>
        </a:p>
      </dgm:t>
    </dgm:pt>
    <dgm:pt modelId="{5F3942B1-FAA4-9841-9917-98C60D7B16B1}" type="parTrans" cxnId="{547C334E-D2B5-B149-9224-85581D286A11}">
      <dgm:prSet/>
      <dgm:spPr/>
      <dgm:t>
        <a:bodyPr/>
        <a:lstStyle/>
        <a:p>
          <a:endParaRPr lang="en-US"/>
        </a:p>
      </dgm:t>
    </dgm:pt>
    <dgm:pt modelId="{029E784C-FD6C-0D47-9037-99A90A75A1CC}" type="sibTrans" cxnId="{547C334E-D2B5-B149-9224-85581D286A11}">
      <dgm:prSet/>
      <dgm:spPr/>
      <dgm:t>
        <a:bodyPr/>
        <a:lstStyle/>
        <a:p>
          <a:endParaRPr lang="en-US"/>
        </a:p>
      </dgm:t>
    </dgm:pt>
    <dgm:pt modelId="{F9B6356E-99E9-1E48-BF28-3BF835CBDBBC}">
      <dgm:prSet/>
      <dgm:spPr/>
      <dgm:t>
        <a:bodyPr/>
        <a:lstStyle/>
        <a:p>
          <a:r>
            <a:rPr lang="en-US" b="1" dirty="0"/>
            <a:t>Engine 1</a:t>
          </a:r>
        </a:p>
        <a:p>
          <a:r>
            <a:rPr lang="en-US" b="1" dirty="0"/>
            <a:t>Lt/Pvt</a:t>
          </a:r>
        </a:p>
      </dgm:t>
    </dgm:pt>
    <dgm:pt modelId="{4538F411-A484-B84D-BE18-D3647BA7DF19}" type="parTrans" cxnId="{168EFC08-F14A-354A-A355-027DCDDA4561}">
      <dgm:prSet/>
      <dgm:spPr/>
      <dgm:t>
        <a:bodyPr/>
        <a:lstStyle/>
        <a:p>
          <a:endParaRPr lang="en-US"/>
        </a:p>
      </dgm:t>
    </dgm:pt>
    <dgm:pt modelId="{30C4797D-6D55-7240-B71E-9B85352AE21C}" type="sibTrans" cxnId="{168EFC08-F14A-354A-A355-027DCDDA4561}">
      <dgm:prSet/>
      <dgm:spPr/>
      <dgm:t>
        <a:bodyPr/>
        <a:lstStyle/>
        <a:p>
          <a:endParaRPr lang="en-US"/>
        </a:p>
      </dgm:t>
    </dgm:pt>
    <dgm:pt modelId="{9D7EC047-5B2D-0847-9855-FAB80B573DB4}">
      <dgm:prSet/>
      <dgm:spPr/>
      <dgm:t>
        <a:bodyPr/>
        <a:lstStyle/>
        <a:p>
          <a:r>
            <a:rPr lang="en-US" b="1" dirty="0"/>
            <a:t>Rescue 2 </a:t>
          </a:r>
        </a:p>
        <a:p>
          <a:r>
            <a:rPr lang="en-US" b="1" dirty="0"/>
            <a:t>Lt/Pvt</a:t>
          </a:r>
        </a:p>
      </dgm:t>
    </dgm:pt>
    <dgm:pt modelId="{AD0D1625-F504-CB49-A294-5D47A72BCCE4}" type="parTrans" cxnId="{71EEAEFF-7D9C-7E46-9FF3-D80D17D38EBE}">
      <dgm:prSet/>
      <dgm:spPr/>
      <dgm:t>
        <a:bodyPr/>
        <a:lstStyle/>
        <a:p>
          <a:endParaRPr lang="en-US"/>
        </a:p>
      </dgm:t>
    </dgm:pt>
    <dgm:pt modelId="{7D069CA0-57BC-C84D-B5C3-B5EDFDD2566B}" type="sibTrans" cxnId="{71EEAEFF-7D9C-7E46-9FF3-D80D17D38EBE}">
      <dgm:prSet/>
      <dgm:spPr/>
      <dgm:t>
        <a:bodyPr/>
        <a:lstStyle/>
        <a:p>
          <a:endParaRPr lang="en-US"/>
        </a:p>
      </dgm:t>
    </dgm:pt>
    <dgm:pt modelId="{C6CA71C9-F03B-184C-8AC3-F19AAFC40908}">
      <dgm:prSet/>
      <dgm:spPr/>
      <dgm:t>
        <a:bodyPr/>
        <a:lstStyle/>
        <a:p>
          <a:r>
            <a:rPr lang="en-US" b="1" dirty="0"/>
            <a:t>Engine 2 </a:t>
          </a:r>
        </a:p>
        <a:p>
          <a:r>
            <a:rPr lang="en-US" b="1" dirty="0"/>
            <a:t>Lt/Pvt</a:t>
          </a:r>
        </a:p>
      </dgm:t>
    </dgm:pt>
    <dgm:pt modelId="{598042EA-0566-1249-B867-DF3ACFE5FD4C}" type="parTrans" cxnId="{8E81A4C7-9811-FF4D-BF78-F4D0129E034C}">
      <dgm:prSet/>
      <dgm:spPr/>
      <dgm:t>
        <a:bodyPr/>
        <a:lstStyle/>
        <a:p>
          <a:endParaRPr lang="en-US"/>
        </a:p>
      </dgm:t>
    </dgm:pt>
    <dgm:pt modelId="{367F8398-3DFD-1548-B7AD-37DF16E5B529}" type="sibTrans" cxnId="{8E81A4C7-9811-FF4D-BF78-F4D0129E034C}">
      <dgm:prSet/>
      <dgm:spPr/>
      <dgm:t>
        <a:bodyPr/>
        <a:lstStyle/>
        <a:p>
          <a:endParaRPr lang="en-US"/>
        </a:p>
      </dgm:t>
    </dgm:pt>
    <dgm:pt modelId="{0DEDA872-36A8-2D45-9594-26312B9FA2E8}">
      <dgm:prSet/>
      <dgm:spPr/>
      <dgm:t>
        <a:bodyPr/>
        <a:lstStyle/>
        <a:p>
          <a:r>
            <a:rPr lang="en-US" b="1" dirty="0"/>
            <a:t>Rescue 4</a:t>
          </a:r>
        </a:p>
        <a:p>
          <a:r>
            <a:rPr lang="en-US" b="1" dirty="0"/>
            <a:t>Lt/Pvt</a:t>
          </a:r>
        </a:p>
      </dgm:t>
    </dgm:pt>
    <dgm:pt modelId="{8B8A6862-0058-7844-AF48-B0D0E8B246B6}" type="parTrans" cxnId="{D5935710-07F9-D64A-88A9-FF748DDEFB42}">
      <dgm:prSet/>
      <dgm:spPr/>
      <dgm:t>
        <a:bodyPr/>
        <a:lstStyle/>
        <a:p>
          <a:endParaRPr lang="en-US"/>
        </a:p>
      </dgm:t>
    </dgm:pt>
    <dgm:pt modelId="{57840462-A175-4845-8B7F-7284E1FDF383}" type="sibTrans" cxnId="{D5935710-07F9-D64A-88A9-FF748DDEFB42}">
      <dgm:prSet/>
      <dgm:spPr/>
      <dgm:t>
        <a:bodyPr/>
        <a:lstStyle/>
        <a:p>
          <a:endParaRPr lang="en-US"/>
        </a:p>
      </dgm:t>
    </dgm:pt>
    <dgm:pt modelId="{B5B1B775-5C26-2248-B2AE-A4AB978386A7}">
      <dgm:prSet/>
      <dgm:spPr/>
      <dgm:t>
        <a:bodyPr/>
        <a:lstStyle/>
        <a:p>
          <a:r>
            <a:rPr lang="en-US" b="1" dirty="0"/>
            <a:t>Engine 4</a:t>
          </a:r>
        </a:p>
        <a:p>
          <a:r>
            <a:rPr lang="en-US" b="1" dirty="0"/>
            <a:t>Lt/Pvt</a:t>
          </a:r>
        </a:p>
      </dgm:t>
    </dgm:pt>
    <dgm:pt modelId="{C3A0E409-4A81-904D-B6DF-77A3CC3590A7}" type="parTrans" cxnId="{92444E22-1570-484B-AF71-F8899544B5D9}">
      <dgm:prSet/>
      <dgm:spPr/>
      <dgm:t>
        <a:bodyPr/>
        <a:lstStyle/>
        <a:p>
          <a:endParaRPr lang="en-US"/>
        </a:p>
      </dgm:t>
    </dgm:pt>
    <dgm:pt modelId="{C22BD8E4-389B-E749-940A-058202093C85}" type="sibTrans" cxnId="{92444E22-1570-484B-AF71-F8899544B5D9}">
      <dgm:prSet/>
      <dgm:spPr/>
      <dgm:t>
        <a:bodyPr/>
        <a:lstStyle/>
        <a:p>
          <a:endParaRPr lang="en-US"/>
        </a:p>
      </dgm:t>
    </dgm:pt>
    <dgm:pt modelId="{A2E0A345-053D-7446-90F9-C020DE941398}">
      <dgm:prSet/>
      <dgm:spPr/>
      <dgm:t>
        <a:bodyPr/>
        <a:lstStyle/>
        <a:p>
          <a:r>
            <a:rPr lang="en-US" b="1" dirty="0"/>
            <a:t>Dispatcher</a:t>
          </a:r>
        </a:p>
      </dgm:t>
    </dgm:pt>
    <dgm:pt modelId="{040D955D-D3BC-B34C-9A96-46B638A915E3}" type="parTrans" cxnId="{3C626667-63BB-284E-9738-2BB5BF827721}">
      <dgm:prSet/>
      <dgm:spPr/>
      <dgm:t>
        <a:bodyPr/>
        <a:lstStyle/>
        <a:p>
          <a:endParaRPr lang="en-US"/>
        </a:p>
      </dgm:t>
    </dgm:pt>
    <dgm:pt modelId="{414E971F-2F37-534B-8A78-8B13EE724B1B}" type="sibTrans" cxnId="{3C626667-63BB-284E-9738-2BB5BF827721}">
      <dgm:prSet/>
      <dgm:spPr/>
      <dgm:t>
        <a:bodyPr/>
        <a:lstStyle/>
        <a:p>
          <a:endParaRPr lang="en-US"/>
        </a:p>
      </dgm:t>
    </dgm:pt>
    <dgm:pt modelId="{28171A15-F9F9-E34A-89FD-BC688BB70975}">
      <dgm:prSet/>
      <dgm:spPr/>
      <dgm:t>
        <a:bodyPr/>
        <a:lstStyle/>
        <a:p>
          <a:r>
            <a:rPr lang="en-US" b="1" dirty="0"/>
            <a:t>Rescue 3</a:t>
          </a:r>
        </a:p>
        <a:p>
          <a:r>
            <a:rPr lang="en-US" b="1" dirty="0"/>
            <a:t>Lt/Pvt</a:t>
          </a:r>
        </a:p>
      </dgm:t>
    </dgm:pt>
    <dgm:pt modelId="{B30CF627-2937-534D-B648-F5F2AA4109C9}" type="parTrans" cxnId="{0A9D98DB-2301-3941-91CE-CC2D6D4472E6}">
      <dgm:prSet/>
      <dgm:spPr/>
      <dgm:t>
        <a:bodyPr/>
        <a:lstStyle/>
        <a:p>
          <a:endParaRPr lang="en-US"/>
        </a:p>
      </dgm:t>
    </dgm:pt>
    <dgm:pt modelId="{BE85631A-F23E-6E43-92FA-1C1675508A35}" type="sibTrans" cxnId="{0A9D98DB-2301-3941-91CE-CC2D6D4472E6}">
      <dgm:prSet/>
      <dgm:spPr/>
      <dgm:t>
        <a:bodyPr/>
        <a:lstStyle/>
        <a:p>
          <a:endParaRPr lang="en-US"/>
        </a:p>
      </dgm:t>
    </dgm:pt>
    <dgm:pt modelId="{124C98A3-9335-4E49-BB47-1E3F55D05EDB}">
      <dgm:prSet/>
      <dgm:spPr/>
      <dgm:t>
        <a:bodyPr/>
        <a:lstStyle/>
        <a:p>
          <a:r>
            <a:rPr lang="en-US" b="1" dirty="0"/>
            <a:t>Engine 1</a:t>
          </a:r>
        </a:p>
        <a:p>
          <a:r>
            <a:rPr lang="en-US" b="1" dirty="0"/>
            <a:t>Lt/Pvt</a:t>
          </a:r>
        </a:p>
      </dgm:t>
    </dgm:pt>
    <dgm:pt modelId="{1FC31E3B-2A34-AE46-804F-E4C7B01D54C8}" type="parTrans" cxnId="{5FD9F908-441E-F840-8608-1FC79807D8D0}">
      <dgm:prSet/>
      <dgm:spPr/>
      <dgm:t>
        <a:bodyPr/>
        <a:lstStyle/>
        <a:p>
          <a:endParaRPr lang="en-US"/>
        </a:p>
      </dgm:t>
    </dgm:pt>
    <dgm:pt modelId="{D978C826-3230-424E-9766-BF765169AC7B}" type="sibTrans" cxnId="{5FD9F908-441E-F840-8608-1FC79807D8D0}">
      <dgm:prSet/>
      <dgm:spPr/>
      <dgm:t>
        <a:bodyPr/>
        <a:lstStyle/>
        <a:p>
          <a:endParaRPr lang="en-US"/>
        </a:p>
      </dgm:t>
    </dgm:pt>
    <dgm:pt modelId="{D1B4056B-38BD-B843-8579-117308B2A457}">
      <dgm:prSet/>
      <dgm:spPr/>
      <dgm:t>
        <a:bodyPr/>
        <a:lstStyle/>
        <a:p>
          <a:r>
            <a:rPr lang="en-US" b="1" dirty="0"/>
            <a:t>Rescue 2</a:t>
          </a:r>
        </a:p>
        <a:p>
          <a:r>
            <a:rPr lang="en-US" b="1" dirty="0"/>
            <a:t>Lt/Pvt</a:t>
          </a:r>
        </a:p>
      </dgm:t>
    </dgm:pt>
    <dgm:pt modelId="{DE751D5E-DEA5-5C45-9C4C-A640C8D36EDC}" type="parTrans" cxnId="{6E4B02F5-1FAE-2A4B-BC0C-B89C68487D27}">
      <dgm:prSet/>
      <dgm:spPr/>
      <dgm:t>
        <a:bodyPr/>
        <a:lstStyle/>
        <a:p>
          <a:endParaRPr lang="en-US"/>
        </a:p>
      </dgm:t>
    </dgm:pt>
    <dgm:pt modelId="{54F955A6-27E9-4E4D-AB99-24408CE60A34}" type="sibTrans" cxnId="{6E4B02F5-1FAE-2A4B-BC0C-B89C68487D27}">
      <dgm:prSet/>
      <dgm:spPr/>
      <dgm:t>
        <a:bodyPr/>
        <a:lstStyle/>
        <a:p>
          <a:endParaRPr lang="en-US"/>
        </a:p>
      </dgm:t>
    </dgm:pt>
    <dgm:pt modelId="{E9CE27E4-28F6-2E48-B927-338C1C9A854F}">
      <dgm:prSet/>
      <dgm:spPr/>
      <dgm:t>
        <a:bodyPr/>
        <a:lstStyle/>
        <a:p>
          <a:r>
            <a:rPr lang="en-US" b="1" dirty="0"/>
            <a:t>Engine 2</a:t>
          </a:r>
        </a:p>
        <a:p>
          <a:r>
            <a:rPr lang="en-US" b="1" dirty="0"/>
            <a:t>Lt/Pvt</a:t>
          </a:r>
        </a:p>
      </dgm:t>
    </dgm:pt>
    <dgm:pt modelId="{F5642842-783A-A248-87BC-3B75277E1C1F}" type="parTrans" cxnId="{CBF06394-6570-374E-A562-777937451C12}">
      <dgm:prSet/>
      <dgm:spPr/>
      <dgm:t>
        <a:bodyPr/>
        <a:lstStyle/>
        <a:p>
          <a:endParaRPr lang="en-US"/>
        </a:p>
      </dgm:t>
    </dgm:pt>
    <dgm:pt modelId="{7375D887-CAA0-7B43-AF97-1E3F3C4B9703}" type="sibTrans" cxnId="{CBF06394-6570-374E-A562-777937451C12}">
      <dgm:prSet/>
      <dgm:spPr/>
      <dgm:t>
        <a:bodyPr/>
        <a:lstStyle/>
        <a:p>
          <a:endParaRPr lang="en-US"/>
        </a:p>
      </dgm:t>
    </dgm:pt>
    <dgm:pt modelId="{7A7DE3B3-0C2E-CC42-B2B7-BB5F69ABF5B9}">
      <dgm:prSet/>
      <dgm:spPr/>
      <dgm:t>
        <a:bodyPr/>
        <a:lstStyle/>
        <a:p>
          <a:r>
            <a:rPr lang="en-US" b="1" dirty="0"/>
            <a:t>Engine 3</a:t>
          </a:r>
        </a:p>
        <a:p>
          <a:r>
            <a:rPr lang="en-US" b="1" dirty="0"/>
            <a:t>Lt/Pvt</a:t>
          </a:r>
        </a:p>
      </dgm:t>
    </dgm:pt>
    <dgm:pt modelId="{E27040D1-F992-5142-AFAB-542FE90AEBB7}" type="parTrans" cxnId="{2C160A27-64B2-7240-AFEB-86B2209BE550}">
      <dgm:prSet/>
      <dgm:spPr/>
      <dgm:t>
        <a:bodyPr/>
        <a:lstStyle/>
        <a:p>
          <a:endParaRPr lang="en-US"/>
        </a:p>
      </dgm:t>
    </dgm:pt>
    <dgm:pt modelId="{7679F38E-A44B-7746-A84E-EA29525E78E7}" type="sibTrans" cxnId="{2C160A27-64B2-7240-AFEB-86B2209BE550}">
      <dgm:prSet/>
      <dgm:spPr/>
      <dgm:t>
        <a:bodyPr/>
        <a:lstStyle/>
        <a:p>
          <a:endParaRPr lang="en-US"/>
        </a:p>
      </dgm:t>
    </dgm:pt>
    <dgm:pt modelId="{93A5BF78-9CF4-9F4F-A7F4-4A1691170431}">
      <dgm:prSet/>
      <dgm:spPr/>
      <dgm:t>
        <a:bodyPr/>
        <a:lstStyle/>
        <a:p>
          <a:r>
            <a:rPr lang="en-US" b="1" dirty="0"/>
            <a:t>Rescue 4</a:t>
          </a:r>
        </a:p>
        <a:p>
          <a:r>
            <a:rPr lang="en-US" b="1" dirty="0"/>
            <a:t>Lt/Pvt</a:t>
          </a:r>
        </a:p>
      </dgm:t>
    </dgm:pt>
    <dgm:pt modelId="{2B800108-C6A1-6947-A1DF-661423E82517}" type="parTrans" cxnId="{61EACBAF-AEAE-9041-9CC3-840DE7A3B2EF}">
      <dgm:prSet/>
      <dgm:spPr/>
      <dgm:t>
        <a:bodyPr/>
        <a:lstStyle/>
        <a:p>
          <a:endParaRPr lang="en-US"/>
        </a:p>
      </dgm:t>
    </dgm:pt>
    <dgm:pt modelId="{6DB19121-29EA-5E40-B18B-AB76631ABD39}" type="sibTrans" cxnId="{61EACBAF-AEAE-9041-9CC3-840DE7A3B2EF}">
      <dgm:prSet/>
      <dgm:spPr/>
      <dgm:t>
        <a:bodyPr/>
        <a:lstStyle/>
        <a:p>
          <a:endParaRPr lang="en-US"/>
        </a:p>
      </dgm:t>
    </dgm:pt>
    <dgm:pt modelId="{EC0DF9DF-8A7C-FB4F-9EE0-9F88A8FD3B80}">
      <dgm:prSet/>
      <dgm:spPr/>
      <dgm:t>
        <a:bodyPr/>
        <a:lstStyle/>
        <a:p>
          <a:r>
            <a:rPr lang="en-US" b="1" dirty="0"/>
            <a:t>Engine 4</a:t>
          </a:r>
        </a:p>
        <a:p>
          <a:r>
            <a:rPr lang="en-US" b="1" dirty="0"/>
            <a:t>Lt/Pvt</a:t>
          </a:r>
        </a:p>
      </dgm:t>
    </dgm:pt>
    <dgm:pt modelId="{3AC41C42-6866-9546-A046-DB85861FFDD6}" type="parTrans" cxnId="{589B4564-4DC7-9E41-A568-394270C45642}">
      <dgm:prSet/>
      <dgm:spPr/>
      <dgm:t>
        <a:bodyPr/>
        <a:lstStyle/>
        <a:p>
          <a:endParaRPr lang="en-US"/>
        </a:p>
      </dgm:t>
    </dgm:pt>
    <dgm:pt modelId="{81454889-FFF6-FB40-8778-657F738E96A2}" type="sibTrans" cxnId="{589B4564-4DC7-9E41-A568-394270C45642}">
      <dgm:prSet/>
      <dgm:spPr/>
      <dgm:t>
        <a:bodyPr/>
        <a:lstStyle/>
        <a:p>
          <a:endParaRPr lang="en-US"/>
        </a:p>
      </dgm:t>
    </dgm:pt>
    <dgm:pt modelId="{9FC09E43-D366-7642-A1B3-88DB12E119F1}" type="asst">
      <dgm:prSet phldrT="[Text]"/>
      <dgm:spPr/>
      <dgm:t>
        <a:bodyPr/>
        <a:lstStyle/>
        <a:p>
          <a:r>
            <a:rPr lang="en-US" b="1" dirty="0" smtClean="0"/>
            <a:t>Deputy Chief EMS</a:t>
          </a:r>
          <a:endParaRPr lang="en-US" b="1" dirty="0"/>
        </a:p>
      </dgm:t>
    </dgm:pt>
    <dgm:pt modelId="{6AC0B038-2AF7-D843-A3DB-1227A8F09B9D}" type="sibTrans" cxnId="{DFFA6859-633B-B746-A67B-AA0B72F5DC09}">
      <dgm:prSet/>
      <dgm:spPr/>
      <dgm:t>
        <a:bodyPr/>
        <a:lstStyle/>
        <a:p>
          <a:endParaRPr lang="en-US"/>
        </a:p>
      </dgm:t>
    </dgm:pt>
    <dgm:pt modelId="{79223F5D-7AE7-D443-9746-C9ED8A43E6B7}" type="parTrans" cxnId="{DFFA6859-633B-B746-A67B-AA0B72F5DC09}">
      <dgm:prSet/>
      <dgm:spPr/>
      <dgm:t>
        <a:bodyPr/>
        <a:lstStyle/>
        <a:p>
          <a:endParaRPr lang="en-US"/>
        </a:p>
      </dgm:t>
    </dgm:pt>
    <dgm:pt modelId="{BFD9AB12-79A8-B649-95DA-65E557BC0761}" type="pres">
      <dgm:prSet presAssocID="{0C67E8E4-FE5A-AC49-8DAC-F478DC7278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81FCE73-E4E3-0442-948F-2EB632148AD3}" type="pres">
      <dgm:prSet presAssocID="{A69A950F-0D5B-5D47-BEFE-9A1D31BD0AB7}" presName="hierRoot1" presStyleCnt="0">
        <dgm:presLayoutVars>
          <dgm:hierBranch val="init"/>
        </dgm:presLayoutVars>
      </dgm:prSet>
      <dgm:spPr/>
    </dgm:pt>
    <dgm:pt modelId="{8A9C5D7F-B625-8F43-A8BC-73211297C981}" type="pres">
      <dgm:prSet presAssocID="{A69A950F-0D5B-5D47-BEFE-9A1D31BD0AB7}" presName="rootComposite1" presStyleCnt="0"/>
      <dgm:spPr/>
    </dgm:pt>
    <dgm:pt modelId="{0FCEA8F6-9086-964A-8807-76010AB994CE}" type="pres">
      <dgm:prSet presAssocID="{A69A950F-0D5B-5D47-BEFE-9A1D31BD0AB7}" presName="rootText1" presStyleLbl="node0" presStyleIdx="0" presStyleCnt="1" custScaleX="156499" custScaleY="143037" custLinFactNeighborY="-18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973DA5-20C0-6247-9812-18CA3132B1E4}" type="pres">
      <dgm:prSet presAssocID="{A69A950F-0D5B-5D47-BEFE-9A1D31BD0AB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D04D047-A682-3A4C-86C9-1A10642A7D11}" type="pres">
      <dgm:prSet presAssocID="{A69A950F-0D5B-5D47-BEFE-9A1D31BD0AB7}" presName="hierChild2" presStyleCnt="0"/>
      <dgm:spPr/>
    </dgm:pt>
    <dgm:pt modelId="{CCD2CEAF-5282-FD41-8A18-1FAC27901591}" type="pres">
      <dgm:prSet presAssocID="{FB13D2AF-BDA8-2245-AEB5-E5FC82CC7877}" presName="Name37" presStyleLbl="parChTrans1D2" presStyleIdx="0" presStyleCnt="7"/>
      <dgm:spPr/>
      <dgm:t>
        <a:bodyPr/>
        <a:lstStyle/>
        <a:p>
          <a:endParaRPr lang="en-US"/>
        </a:p>
      </dgm:t>
    </dgm:pt>
    <dgm:pt modelId="{8D016A5A-B1AD-2D46-918E-CCC51FC01595}" type="pres">
      <dgm:prSet presAssocID="{D3ABC211-7ED9-6847-961C-463218762B73}" presName="hierRoot2" presStyleCnt="0">
        <dgm:presLayoutVars>
          <dgm:hierBranch val="hang"/>
        </dgm:presLayoutVars>
      </dgm:prSet>
      <dgm:spPr/>
    </dgm:pt>
    <dgm:pt modelId="{B321876B-ADE4-BA4D-BBD4-EBFD83C1BCAE}" type="pres">
      <dgm:prSet presAssocID="{D3ABC211-7ED9-6847-961C-463218762B73}" presName="rootComposite" presStyleCnt="0"/>
      <dgm:spPr/>
    </dgm:pt>
    <dgm:pt modelId="{93363C2B-86F9-B747-8F10-96D251B19FB5}" type="pres">
      <dgm:prSet presAssocID="{D3ABC211-7ED9-6847-961C-463218762B7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6118B1-2D05-D041-991A-F315B02B0DF4}" type="pres">
      <dgm:prSet presAssocID="{D3ABC211-7ED9-6847-961C-463218762B73}" presName="rootConnector" presStyleLbl="node2" presStyleIdx="0" presStyleCnt="4"/>
      <dgm:spPr/>
      <dgm:t>
        <a:bodyPr/>
        <a:lstStyle/>
        <a:p>
          <a:endParaRPr lang="en-US"/>
        </a:p>
      </dgm:t>
    </dgm:pt>
    <dgm:pt modelId="{7F30430A-6DF1-2C42-963B-765E4EDCC823}" type="pres">
      <dgm:prSet presAssocID="{D3ABC211-7ED9-6847-961C-463218762B73}" presName="hierChild4" presStyleCnt="0"/>
      <dgm:spPr/>
    </dgm:pt>
    <dgm:pt modelId="{2BD516E0-56AB-49E5-ADA7-00B2753414BE}" type="pres">
      <dgm:prSet presAssocID="{458BC24A-E725-314E-8F66-A80620C974DD}" presName="Name48" presStyleLbl="parChTrans1D3" presStyleIdx="0" presStyleCnt="41"/>
      <dgm:spPr/>
      <dgm:t>
        <a:bodyPr/>
        <a:lstStyle/>
        <a:p>
          <a:endParaRPr lang="en-US"/>
        </a:p>
      </dgm:t>
    </dgm:pt>
    <dgm:pt modelId="{AA49A878-331B-0741-8647-C2A06460BB62}" type="pres">
      <dgm:prSet presAssocID="{7D5781C1-6218-FB41-BF8C-D0A9D92E76ED}" presName="hierRoot2" presStyleCnt="0">
        <dgm:presLayoutVars>
          <dgm:hierBranch val="init"/>
        </dgm:presLayoutVars>
      </dgm:prSet>
      <dgm:spPr/>
    </dgm:pt>
    <dgm:pt modelId="{331D8004-2B57-2E4F-BE80-C16653B3248C}" type="pres">
      <dgm:prSet presAssocID="{7D5781C1-6218-FB41-BF8C-D0A9D92E76ED}" presName="rootComposite" presStyleCnt="0"/>
      <dgm:spPr/>
    </dgm:pt>
    <dgm:pt modelId="{F93A250B-500F-D647-9A24-F5C023EB50B3}" type="pres">
      <dgm:prSet presAssocID="{7D5781C1-6218-FB41-BF8C-D0A9D92E76ED}" presName="rootText" presStyleLbl="node3" presStyleIdx="0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F4A513-0A36-7E40-A7F0-D6723796C632}" type="pres">
      <dgm:prSet presAssocID="{7D5781C1-6218-FB41-BF8C-D0A9D92E76ED}" presName="rootConnector" presStyleLbl="node3" presStyleIdx="0" presStyleCnt="40"/>
      <dgm:spPr/>
      <dgm:t>
        <a:bodyPr/>
        <a:lstStyle/>
        <a:p>
          <a:endParaRPr lang="en-US"/>
        </a:p>
      </dgm:t>
    </dgm:pt>
    <dgm:pt modelId="{4625D8FF-26F9-6B46-AF82-65C8D592FF94}" type="pres">
      <dgm:prSet presAssocID="{7D5781C1-6218-FB41-BF8C-D0A9D92E76ED}" presName="hierChild4" presStyleCnt="0"/>
      <dgm:spPr/>
    </dgm:pt>
    <dgm:pt modelId="{A2637869-B8BD-2D4C-AF5D-12F5D3AE38A3}" type="pres">
      <dgm:prSet presAssocID="{7D5781C1-6218-FB41-BF8C-D0A9D92E76ED}" presName="hierChild5" presStyleCnt="0"/>
      <dgm:spPr/>
    </dgm:pt>
    <dgm:pt modelId="{9ABC1ECB-545D-4FD6-A180-22678F4ED191}" type="pres">
      <dgm:prSet presAssocID="{8BB27BF6-70F5-B84C-9408-2D07317A8996}" presName="Name48" presStyleLbl="parChTrans1D3" presStyleIdx="1" presStyleCnt="41"/>
      <dgm:spPr/>
      <dgm:t>
        <a:bodyPr/>
        <a:lstStyle/>
        <a:p>
          <a:endParaRPr lang="en-US"/>
        </a:p>
      </dgm:t>
    </dgm:pt>
    <dgm:pt modelId="{5339C489-3C73-1E47-9171-D31FFE7431B7}" type="pres">
      <dgm:prSet presAssocID="{BAE9D2C4-3E0D-DA4A-8D5D-4451921C7EC5}" presName="hierRoot2" presStyleCnt="0">
        <dgm:presLayoutVars>
          <dgm:hierBranch val="init"/>
        </dgm:presLayoutVars>
      </dgm:prSet>
      <dgm:spPr/>
    </dgm:pt>
    <dgm:pt modelId="{728E16D5-E656-9144-BC7F-0623380F0D54}" type="pres">
      <dgm:prSet presAssocID="{BAE9D2C4-3E0D-DA4A-8D5D-4451921C7EC5}" presName="rootComposite" presStyleCnt="0"/>
      <dgm:spPr/>
    </dgm:pt>
    <dgm:pt modelId="{C6DB5050-308C-6144-BB67-7B3210D9F97C}" type="pres">
      <dgm:prSet presAssocID="{BAE9D2C4-3E0D-DA4A-8D5D-4451921C7EC5}" presName="rootText" presStyleLbl="node3" presStyleIdx="1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9545C6-7B9F-AD44-B874-524513B3C3B3}" type="pres">
      <dgm:prSet presAssocID="{BAE9D2C4-3E0D-DA4A-8D5D-4451921C7EC5}" presName="rootConnector" presStyleLbl="node3" presStyleIdx="1" presStyleCnt="40"/>
      <dgm:spPr/>
      <dgm:t>
        <a:bodyPr/>
        <a:lstStyle/>
        <a:p>
          <a:endParaRPr lang="en-US"/>
        </a:p>
      </dgm:t>
    </dgm:pt>
    <dgm:pt modelId="{FA85DF32-3A45-2C41-90FA-921640D66355}" type="pres">
      <dgm:prSet presAssocID="{BAE9D2C4-3E0D-DA4A-8D5D-4451921C7EC5}" presName="hierChild4" presStyleCnt="0"/>
      <dgm:spPr/>
    </dgm:pt>
    <dgm:pt modelId="{F3C1098A-1679-814B-99B6-9A206236E817}" type="pres">
      <dgm:prSet presAssocID="{BAE9D2C4-3E0D-DA4A-8D5D-4451921C7EC5}" presName="hierChild5" presStyleCnt="0"/>
      <dgm:spPr/>
    </dgm:pt>
    <dgm:pt modelId="{C2E38ED8-2E45-450D-AE23-0F42685B2856}" type="pres">
      <dgm:prSet presAssocID="{D1F7DE61-0793-214C-BA7D-F4B643268F2C}" presName="Name48" presStyleLbl="parChTrans1D3" presStyleIdx="2" presStyleCnt="41"/>
      <dgm:spPr/>
      <dgm:t>
        <a:bodyPr/>
        <a:lstStyle/>
        <a:p>
          <a:endParaRPr lang="en-US"/>
        </a:p>
      </dgm:t>
    </dgm:pt>
    <dgm:pt modelId="{8D80AE74-D8FB-7548-A8CE-134448B1593D}" type="pres">
      <dgm:prSet presAssocID="{D2CA0148-4457-9641-B411-39714CB38ECD}" presName="hierRoot2" presStyleCnt="0">
        <dgm:presLayoutVars>
          <dgm:hierBranch val="init"/>
        </dgm:presLayoutVars>
      </dgm:prSet>
      <dgm:spPr/>
    </dgm:pt>
    <dgm:pt modelId="{D3F37470-A727-A741-B1E3-800680323CD1}" type="pres">
      <dgm:prSet presAssocID="{D2CA0148-4457-9641-B411-39714CB38ECD}" presName="rootComposite" presStyleCnt="0"/>
      <dgm:spPr/>
    </dgm:pt>
    <dgm:pt modelId="{1231EBC3-A425-7747-8184-665EB1719F6F}" type="pres">
      <dgm:prSet presAssocID="{D2CA0148-4457-9641-B411-39714CB38ECD}" presName="rootText" presStyleLbl="node3" presStyleIdx="2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A02716-A4E8-E548-A32B-AD2F36EC72C9}" type="pres">
      <dgm:prSet presAssocID="{D2CA0148-4457-9641-B411-39714CB38ECD}" presName="rootConnector" presStyleLbl="node3" presStyleIdx="2" presStyleCnt="40"/>
      <dgm:spPr/>
      <dgm:t>
        <a:bodyPr/>
        <a:lstStyle/>
        <a:p>
          <a:endParaRPr lang="en-US"/>
        </a:p>
      </dgm:t>
    </dgm:pt>
    <dgm:pt modelId="{28BB21FB-F745-354A-AAEE-5AEB45A09998}" type="pres">
      <dgm:prSet presAssocID="{D2CA0148-4457-9641-B411-39714CB38ECD}" presName="hierChild4" presStyleCnt="0"/>
      <dgm:spPr/>
    </dgm:pt>
    <dgm:pt modelId="{3197B22B-6284-2C45-AB3F-F6AFB73C58BC}" type="pres">
      <dgm:prSet presAssocID="{D2CA0148-4457-9641-B411-39714CB38ECD}" presName="hierChild5" presStyleCnt="0"/>
      <dgm:spPr/>
    </dgm:pt>
    <dgm:pt modelId="{60EC43C4-316F-4877-A70B-53F2C10EBD1B}" type="pres">
      <dgm:prSet presAssocID="{60DADCBF-6766-D943-BD13-9CDD65D9FB3A}" presName="Name48" presStyleLbl="parChTrans1D3" presStyleIdx="3" presStyleCnt="41"/>
      <dgm:spPr/>
      <dgm:t>
        <a:bodyPr/>
        <a:lstStyle/>
        <a:p>
          <a:endParaRPr lang="en-US"/>
        </a:p>
      </dgm:t>
    </dgm:pt>
    <dgm:pt modelId="{769BFCD0-2DC9-6A4B-9405-2E6D866F1870}" type="pres">
      <dgm:prSet presAssocID="{E53DF0C1-C762-824D-B358-48AD055B57F1}" presName="hierRoot2" presStyleCnt="0">
        <dgm:presLayoutVars>
          <dgm:hierBranch val="init"/>
        </dgm:presLayoutVars>
      </dgm:prSet>
      <dgm:spPr/>
    </dgm:pt>
    <dgm:pt modelId="{707F46A8-5B61-6F44-AA93-093C7FB74390}" type="pres">
      <dgm:prSet presAssocID="{E53DF0C1-C762-824D-B358-48AD055B57F1}" presName="rootComposite" presStyleCnt="0"/>
      <dgm:spPr/>
    </dgm:pt>
    <dgm:pt modelId="{3B04CBDB-B651-8A4A-8A3C-DE066872A621}" type="pres">
      <dgm:prSet presAssocID="{E53DF0C1-C762-824D-B358-48AD055B57F1}" presName="rootText" presStyleLbl="node3" presStyleIdx="3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A7CF58-EB3E-0945-A9FB-1BD7F4854540}" type="pres">
      <dgm:prSet presAssocID="{E53DF0C1-C762-824D-B358-48AD055B57F1}" presName="rootConnector" presStyleLbl="node3" presStyleIdx="3" presStyleCnt="40"/>
      <dgm:spPr/>
      <dgm:t>
        <a:bodyPr/>
        <a:lstStyle/>
        <a:p>
          <a:endParaRPr lang="en-US"/>
        </a:p>
      </dgm:t>
    </dgm:pt>
    <dgm:pt modelId="{234A067B-8028-E744-BAB0-A40A17B5A939}" type="pres">
      <dgm:prSet presAssocID="{E53DF0C1-C762-824D-B358-48AD055B57F1}" presName="hierChild4" presStyleCnt="0"/>
      <dgm:spPr/>
    </dgm:pt>
    <dgm:pt modelId="{1141DBFB-FFF0-C942-A0E9-63B28DB3306E}" type="pres">
      <dgm:prSet presAssocID="{E53DF0C1-C762-824D-B358-48AD055B57F1}" presName="hierChild5" presStyleCnt="0"/>
      <dgm:spPr/>
    </dgm:pt>
    <dgm:pt modelId="{8692AABE-C7AA-41D8-A5BE-BDB5E14D8A13}" type="pres">
      <dgm:prSet presAssocID="{DE57DB7A-1964-054F-B3B2-447C033FAA4D}" presName="Name48" presStyleLbl="parChTrans1D3" presStyleIdx="4" presStyleCnt="41"/>
      <dgm:spPr/>
      <dgm:t>
        <a:bodyPr/>
        <a:lstStyle/>
        <a:p>
          <a:endParaRPr lang="en-US"/>
        </a:p>
      </dgm:t>
    </dgm:pt>
    <dgm:pt modelId="{3FA4C88D-9E20-A641-8DCC-0FC891AB9283}" type="pres">
      <dgm:prSet presAssocID="{AA0B9637-B7F5-FE49-BC96-693DAF295AC4}" presName="hierRoot2" presStyleCnt="0">
        <dgm:presLayoutVars>
          <dgm:hierBranch val="init"/>
        </dgm:presLayoutVars>
      </dgm:prSet>
      <dgm:spPr/>
    </dgm:pt>
    <dgm:pt modelId="{ED1C7630-60FC-3445-A22A-8DA158AF983F}" type="pres">
      <dgm:prSet presAssocID="{AA0B9637-B7F5-FE49-BC96-693DAF295AC4}" presName="rootComposite" presStyleCnt="0"/>
      <dgm:spPr/>
    </dgm:pt>
    <dgm:pt modelId="{5265F1F4-93A5-1545-8E80-384FEC7D6A36}" type="pres">
      <dgm:prSet presAssocID="{AA0B9637-B7F5-FE49-BC96-693DAF295AC4}" presName="rootText" presStyleLbl="node3" presStyleIdx="4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679194-F2D2-8145-A58B-015142A7D8F8}" type="pres">
      <dgm:prSet presAssocID="{AA0B9637-B7F5-FE49-BC96-693DAF295AC4}" presName="rootConnector" presStyleLbl="node3" presStyleIdx="4" presStyleCnt="40"/>
      <dgm:spPr/>
      <dgm:t>
        <a:bodyPr/>
        <a:lstStyle/>
        <a:p>
          <a:endParaRPr lang="en-US"/>
        </a:p>
      </dgm:t>
    </dgm:pt>
    <dgm:pt modelId="{CD291283-C5DF-054F-AF28-9C20B83E04D3}" type="pres">
      <dgm:prSet presAssocID="{AA0B9637-B7F5-FE49-BC96-693DAF295AC4}" presName="hierChild4" presStyleCnt="0"/>
      <dgm:spPr/>
    </dgm:pt>
    <dgm:pt modelId="{B2E7BA3F-F46D-BF41-B963-7639D6E88E63}" type="pres">
      <dgm:prSet presAssocID="{AA0B9637-B7F5-FE49-BC96-693DAF295AC4}" presName="hierChild5" presStyleCnt="0"/>
      <dgm:spPr/>
    </dgm:pt>
    <dgm:pt modelId="{661AE777-786E-4948-85AF-7F68805DAE85}" type="pres">
      <dgm:prSet presAssocID="{0262DC04-60C8-C24E-BF71-0AD2A3ACB95F}" presName="Name48" presStyleLbl="parChTrans1D3" presStyleIdx="5" presStyleCnt="41"/>
      <dgm:spPr/>
      <dgm:t>
        <a:bodyPr/>
        <a:lstStyle/>
        <a:p>
          <a:endParaRPr lang="en-US"/>
        </a:p>
      </dgm:t>
    </dgm:pt>
    <dgm:pt modelId="{AB5C43F7-0E03-DC4F-A077-1A9C25561CBE}" type="pres">
      <dgm:prSet presAssocID="{507BFC78-9CF5-C840-A11A-D235DAF9B828}" presName="hierRoot2" presStyleCnt="0">
        <dgm:presLayoutVars>
          <dgm:hierBranch val="init"/>
        </dgm:presLayoutVars>
      </dgm:prSet>
      <dgm:spPr/>
    </dgm:pt>
    <dgm:pt modelId="{D7B98278-B8D3-D74E-87FC-787A018F0045}" type="pres">
      <dgm:prSet presAssocID="{507BFC78-9CF5-C840-A11A-D235DAF9B828}" presName="rootComposite" presStyleCnt="0"/>
      <dgm:spPr/>
    </dgm:pt>
    <dgm:pt modelId="{6B4C1B9B-6DE7-5144-A163-C48D185E9C0F}" type="pres">
      <dgm:prSet presAssocID="{507BFC78-9CF5-C840-A11A-D235DAF9B828}" presName="rootText" presStyleLbl="node3" presStyleIdx="5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0C599D-0504-C74B-9B7D-2323F0C8A698}" type="pres">
      <dgm:prSet presAssocID="{507BFC78-9CF5-C840-A11A-D235DAF9B828}" presName="rootConnector" presStyleLbl="node3" presStyleIdx="5" presStyleCnt="40"/>
      <dgm:spPr/>
      <dgm:t>
        <a:bodyPr/>
        <a:lstStyle/>
        <a:p>
          <a:endParaRPr lang="en-US"/>
        </a:p>
      </dgm:t>
    </dgm:pt>
    <dgm:pt modelId="{4AD26C28-3481-DE42-B624-537988A541B8}" type="pres">
      <dgm:prSet presAssocID="{507BFC78-9CF5-C840-A11A-D235DAF9B828}" presName="hierChild4" presStyleCnt="0"/>
      <dgm:spPr/>
    </dgm:pt>
    <dgm:pt modelId="{AEA1F469-0C68-D844-8428-237E5B213609}" type="pres">
      <dgm:prSet presAssocID="{507BFC78-9CF5-C840-A11A-D235DAF9B828}" presName="hierChild5" presStyleCnt="0"/>
      <dgm:spPr/>
    </dgm:pt>
    <dgm:pt modelId="{44E9C904-8B5D-427D-B6F5-98E58550E56B}" type="pres">
      <dgm:prSet presAssocID="{563CAC70-360C-074D-BDF0-020B069497A4}" presName="Name48" presStyleLbl="parChTrans1D3" presStyleIdx="6" presStyleCnt="41"/>
      <dgm:spPr/>
      <dgm:t>
        <a:bodyPr/>
        <a:lstStyle/>
        <a:p>
          <a:endParaRPr lang="en-US"/>
        </a:p>
      </dgm:t>
    </dgm:pt>
    <dgm:pt modelId="{48071E4D-7EF4-3B4A-82A9-5897796C10AB}" type="pres">
      <dgm:prSet presAssocID="{39BC9065-C6EE-E34E-9232-47AD20375D65}" presName="hierRoot2" presStyleCnt="0">
        <dgm:presLayoutVars>
          <dgm:hierBranch val="init"/>
        </dgm:presLayoutVars>
      </dgm:prSet>
      <dgm:spPr/>
    </dgm:pt>
    <dgm:pt modelId="{A7D12A0A-63A5-3643-B6E1-5E5896A97AA1}" type="pres">
      <dgm:prSet presAssocID="{39BC9065-C6EE-E34E-9232-47AD20375D65}" presName="rootComposite" presStyleCnt="0"/>
      <dgm:spPr/>
    </dgm:pt>
    <dgm:pt modelId="{62636166-39F4-1A47-856A-C6FB5CD3FA05}" type="pres">
      <dgm:prSet presAssocID="{39BC9065-C6EE-E34E-9232-47AD20375D65}" presName="rootText" presStyleLbl="node3" presStyleIdx="6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B76EF2-C689-BD47-869E-E18842ECBD4E}" type="pres">
      <dgm:prSet presAssocID="{39BC9065-C6EE-E34E-9232-47AD20375D65}" presName="rootConnector" presStyleLbl="node3" presStyleIdx="6" presStyleCnt="40"/>
      <dgm:spPr/>
      <dgm:t>
        <a:bodyPr/>
        <a:lstStyle/>
        <a:p>
          <a:endParaRPr lang="en-US"/>
        </a:p>
      </dgm:t>
    </dgm:pt>
    <dgm:pt modelId="{3BB3B2E6-E406-8440-B9B2-1AC87F9078D9}" type="pres">
      <dgm:prSet presAssocID="{39BC9065-C6EE-E34E-9232-47AD20375D65}" presName="hierChild4" presStyleCnt="0"/>
      <dgm:spPr/>
    </dgm:pt>
    <dgm:pt modelId="{E8E07AA9-E472-204E-BC07-5309F96046EC}" type="pres">
      <dgm:prSet presAssocID="{39BC9065-C6EE-E34E-9232-47AD20375D65}" presName="hierChild5" presStyleCnt="0"/>
      <dgm:spPr/>
    </dgm:pt>
    <dgm:pt modelId="{E7DAD14B-16D1-4DF6-82D0-2022F211F4D4}" type="pres">
      <dgm:prSet presAssocID="{6A58AC0E-AA56-A44B-B496-11771B2674EA}" presName="Name48" presStyleLbl="parChTrans1D3" presStyleIdx="7" presStyleCnt="41"/>
      <dgm:spPr/>
      <dgm:t>
        <a:bodyPr/>
        <a:lstStyle/>
        <a:p>
          <a:endParaRPr lang="en-US"/>
        </a:p>
      </dgm:t>
    </dgm:pt>
    <dgm:pt modelId="{E65BD5A4-1506-514F-9EF4-7DDC7B733488}" type="pres">
      <dgm:prSet presAssocID="{6A9D7D36-3A65-BF4E-A4E6-64FBB5C90C76}" presName="hierRoot2" presStyleCnt="0">
        <dgm:presLayoutVars>
          <dgm:hierBranch val="init"/>
        </dgm:presLayoutVars>
      </dgm:prSet>
      <dgm:spPr/>
    </dgm:pt>
    <dgm:pt modelId="{8C2B9376-C339-EA47-A8BA-01808DC0B5E3}" type="pres">
      <dgm:prSet presAssocID="{6A9D7D36-3A65-BF4E-A4E6-64FBB5C90C76}" presName="rootComposite" presStyleCnt="0"/>
      <dgm:spPr/>
    </dgm:pt>
    <dgm:pt modelId="{9FC51AE4-F783-B04C-AD16-D455968A13C5}" type="pres">
      <dgm:prSet presAssocID="{6A9D7D36-3A65-BF4E-A4E6-64FBB5C90C76}" presName="rootText" presStyleLbl="node3" presStyleIdx="7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61C9ED-FC36-5B4E-A97B-2CCF5AB0EF72}" type="pres">
      <dgm:prSet presAssocID="{6A9D7D36-3A65-BF4E-A4E6-64FBB5C90C76}" presName="rootConnector" presStyleLbl="node3" presStyleIdx="7" presStyleCnt="40"/>
      <dgm:spPr/>
      <dgm:t>
        <a:bodyPr/>
        <a:lstStyle/>
        <a:p>
          <a:endParaRPr lang="en-US"/>
        </a:p>
      </dgm:t>
    </dgm:pt>
    <dgm:pt modelId="{4D4B43D0-21E9-C941-96C9-E65A83A393B8}" type="pres">
      <dgm:prSet presAssocID="{6A9D7D36-3A65-BF4E-A4E6-64FBB5C90C76}" presName="hierChild4" presStyleCnt="0"/>
      <dgm:spPr/>
    </dgm:pt>
    <dgm:pt modelId="{A4B379B8-63E6-1745-8700-5E693E523F99}" type="pres">
      <dgm:prSet presAssocID="{6A9D7D36-3A65-BF4E-A4E6-64FBB5C90C76}" presName="hierChild5" presStyleCnt="0"/>
      <dgm:spPr/>
    </dgm:pt>
    <dgm:pt modelId="{DFD74072-B64C-4B9F-B5B0-A235D44FE005}" type="pres">
      <dgm:prSet presAssocID="{D241B1C4-5F8C-AB4F-B249-B35D03D27E22}" presName="Name48" presStyleLbl="parChTrans1D3" presStyleIdx="8" presStyleCnt="41"/>
      <dgm:spPr/>
      <dgm:t>
        <a:bodyPr/>
        <a:lstStyle/>
        <a:p>
          <a:endParaRPr lang="en-US"/>
        </a:p>
      </dgm:t>
    </dgm:pt>
    <dgm:pt modelId="{83C6ACF3-4BD7-7D47-826B-3AEF205C15A0}" type="pres">
      <dgm:prSet presAssocID="{DDD4B8E9-A82E-C74E-890D-70D0E006B795}" presName="hierRoot2" presStyleCnt="0">
        <dgm:presLayoutVars>
          <dgm:hierBranch val="init"/>
        </dgm:presLayoutVars>
      </dgm:prSet>
      <dgm:spPr/>
    </dgm:pt>
    <dgm:pt modelId="{BD8B2275-D8E3-BF4C-A802-540DBFEACA8B}" type="pres">
      <dgm:prSet presAssocID="{DDD4B8E9-A82E-C74E-890D-70D0E006B795}" presName="rootComposite" presStyleCnt="0"/>
      <dgm:spPr/>
    </dgm:pt>
    <dgm:pt modelId="{33D8596D-6304-B447-9063-7B2381E7BAAA}" type="pres">
      <dgm:prSet presAssocID="{DDD4B8E9-A82E-C74E-890D-70D0E006B795}" presName="rootText" presStyleLbl="node3" presStyleIdx="8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A66543-46D1-574C-98B7-8D6CA8FCFFC9}" type="pres">
      <dgm:prSet presAssocID="{DDD4B8E9-A82E-C74E-890D-70D0E006B795}" presName="rootConnector" presStyleLbl="node3" presStyleIdx="8" presStyleCnt="40"/>
      <dgm:spPr/>
      <dgm:t>
        <a:bodyPr/>
        <a:lstStyle/>
        <a:p>
          <a:endParaRPr lang="en-US"/>
        </a:p>
      </dgm:t>
    </dgm:pt>
    <dgm:pt modelId="{768D5BC8-4473-B045-BF62-BA04C5B86529}" type="pres">
      <dgm:prSet presAssocID="{DDD4B8E9-A82E-C74E-890D-70D0E006B795}" presName="hierChild4" presStyleCnt="0"/>
      <dgm:spPr/>
    </dgm:pt>
    <dgm:pt modelId="{A57EBB80-E9FD-654D-8887-122D1B53F82E}" type="pres">
      <dgm:prSet presAssocID="{DDD4B8E9-A82E-C74E-890D-70D0E006B795}" presName="hierChild5" presStyleCnt="0"/>
      <dgm:spPr/>
    </dgm:pt>
    <dgm:pt modelId="{A21D70FC-D4DB-4C75-8B34-1E5E57EFB7A7}" type="pres">
      <dgm:prSet presAssocID="{D6910009-79C0-7C4C-9783-B608D349765E}" presName="Name48" presStyleLbl="parChTrans1D3" presStyleIdx="9" presStyleCnt="41"/>
      <dgm:spPr/>
      <dgm:t>
        <a:bodyPr/>
        <a:lstStyle/>
        <a:p>
          <a:endParaRPr lang="en-US"/>
        </a:p>
      </dgm:t>
    </dgm:pt>
    <dgm:pt modelId="{95B5CFC2-07FF-A741-A970-AB7EDD476552}" type="pres">
      <dgm:prSet presAssocID="{F373B029-893D-F341-8574-D315E21A19BF}" presName="hierRoot2" presStyleCnt="0">
        <dgm:presLayoutVars>
          <dgm:hierBranch val="init"/>
        </dgm:presLayoutVars>
      </dgm:prSet>
      <dgm:spPr/>
    </dgm:pt>
    <dgm:pt modelId="{C6AE5F35-9979-4847-8CF6-014AAA7FF6AB}" type="pres">
      <dgm:prSet presAssocID="{F373B029-893D-F341-8574-D315E21A19BF}" presName="rootComposite" presStyleCnt="0"/>
      <dgm:spPr/>
    </dgm:pt>
    <dgm:pt modelId="{8ED5EBF3-B6BF-B648-B294-8BA8D49A6C79}" type="pres">
      <dgm:prSet presAssocID="{F373B029-893D-F341-8574-D315E21A19BF}" presName="rootText" presStyleLbl="node3" presStyleIdx="9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D8BF70F-261D-F448-A0CE-A86EF5B4308C}" type="pres">
      <dgm:prSet presAssocID="{F373B029-893D-F341-8574-D315E21A19BF}" presName="rootConnector" presStyleLbl="node3" presStyleIdx="9" presStyleCnt="40"/>
      <dgm:spPr/>
      <dgm:t>
        <a:bodyPr/>
        <a:lstStyle/>
        <a:p>
          <a:endParaRPr lang="en-US"/>
        </a:p>
      </dgm:t>
    </dgm:pt>
    <dgm:pt modelId="{FC2B60A4-0886-9743-8BBB-9CA469CEADED}" type="pres">
      <dgm:prSet presAssocID="{F373B029-893D-F341-8574-D315E21A19BF}" presName="hierChild4" presStyleCnt="0"/>
      <dgm:spPr/>
    </dgm:pt>
    <dgm:pt modelId="{8799D6F4-C0B8-0047-8220-4125A105D993}" type="pres">
      <dgm:prSet presAssocID="{F373B029-893D-F341-8574-D315E21A19BF}" presName="hierChild5" presStyleCnt="0"/>
      <dgm:spPr/>
    </dgm:pt>
    <dgm:pt modelId="{D883F240-1A5C-6647-BA14-34C21C878A2D}" type="pres">
      <dgm:prSet presAssocID="{D3ABC211-7ED9-6847-961C-463218762B73}" presName="hierChild5" presStyleCnt="0"/>
      <dgm:spPr/>
    </dgm:pt>
    <dgm:pt modelId="{092ACBD0-D304-324C-9870-EE304944DAA0}" type="pres">
      <dgm:prSet presAssocID="{01014A67-70CA-844D-A3B5-CB60B0B66D5C}" presName="Name37" presStyleLbl="parChTrans1D2" presStyleIdx="1" presStyleCnt="7"/>
      <dgm:spPr/>
      <dgm:t>
        <a:bodyPr/>
        <a:lstStyle/>
        <a:p>
          <a:endParaRPr lang="en-US"/>
        </a:p>
      </dgm:t>
    </dgm:pt>
    <dgm:pt modelId="{755B38AE-C1FF-B24B-A352-D20D5C695226}" type="pres">
      <dgm:prSet presAssocID="{4728888D-2D4F-B344-99A5-AB630034E3E8}" presName="hierRoot2" presStyleCnt="0">
        <dgm:presLayoutVars>
          <dgm:hierBranch val="hang"/>
        </dgm:presLayoutVars>
      </dgm:prSet>
      <dgm:spPr/>
    </dgm:pt>
    <dgm:pt modelId="{B41B0688-BD1B-DF4C-827B-D57053D333BB}" type="pres">
      <dgm:prSet presAssocID="{4728888D-2D4F-B344-99A5-AB630034E3E8}" presName="rootComposite" presStyleCnt="0"/>
      <dgm:spPr/>
    </dgm:pt>
    <dgm:pt modelId="{AF7349F4-44C8-9848-A4DF-56963B7E3196}" type="pres">
      <dgm:prSet presAssocID="{4728888D-2D4F-B344-99A5-AB630034E3E8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52F0DF-8EC1-F44D-B879-3A7D4AA18B08}" type="pres">
      <dgm:prSet presAssocID="{4728888D-2D4F-B344-99A5-AB630034E3E8}" presName="rootConnector" presStyleLbl="node2" presStyleIdx="1" presStyleCnt="4"/>
      <dgm:spPr/>
      <dgm:t>
        <a:bodyPr/>
        <a:lstStyle/>
        <a:p>
          <a:endParaRPr lang="en-US"/>
        </a:p>
      </dgm:t>
    </dgm:pt>
    <dgm:pt modelId="{805C6477-7F41-7542-8C9A-C8B1DCE2187A}" type="pres">
      <dgm:prSet presAssocID="{4728888D-2D4F-B344-99A5-AB630034E3E8}" presName="hierChild4" presStyleCnt="0"/>
      <dgm:spPr/>
    </dgm:pt>
    <dgm:pt modelId="{5B58A741-D7FE-4DA3-A8C8-1303590EEAA0}" type="pres">
      <dgm:prSet presAssocID="{9E8CEC5F-763B-4948-807A-35A7798C24C3}" presName="Name48" presStyleLbl="parChTrans1D3" presStyleIdx="10" presStyleCnt="41"/>
      <dgm:spPr/>
      <dgm:t>
        <a:bodyPr/>
        <a:lstStyle/>
        <a:p>
          <a:endParaRPr lang="en-US"/>
        </a:p>
      </dgm:t>
    </dgm:pt>
    <dgm:pt modelId="{14C7092C-292D-B74C-A7EA-F3EA16FC2B0D}" type="pres">
      <dgm:prSet presAssocID="{1CF8EB51-4868-A542-B299-5566ADB37493}" presName="hierRoot2" presStyleCnt="0">
        <dgm:presLayoutVars>
          <dgm:hierBranch val="init"/>
        </dgm:presLayoutVars>
      </dgm:prSet>
      <dgm:spPr/>
    </dgm:pt>
    <dgm:pt modelId="{44EACA51-07D9-FE4A-BBC0-9FB62115C403}" type="pres">
      <dgm:prSet presAssocID="{1CF8EB51-4868-A542-B299-5566ADB37493}" presName="rootComposite" presStyleCnt="0"/>
      <dgm:spPr/>
    </dgm:pt>
    <dgm:pt modelId="{630D9809-0AE2-6D41-B787-BD67BD5705E1}" type="pres">
      <dgm:prSet presAssocID="{1CF8EB51-4868-A542-B299-5566ADB37493}" presName="rootText" presStyleLbl="node3" presStyleIdx="10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2401D9-E8C2-284E-94D2-3F6F78019304}" type="pres">
      <dgm:prSet presAssocID="{1CF8EB51-4868-A542-B299-5566ADB37493}" presName="rootConnector" presStyleLbl="node3" presStyleIdx="10" presStyleCnt="40"/>
      <dgm:spPr/>
      <dgm:t>
        <a:bodyPr/>
        <a:lstStyle/>
        <a:p>
          <a:endParaRPr lang="en-US"/>
        </a:p>
      </dgm:t>
    </dgm:pt>
    <dgm:pt modelId="{655C8BDA-5980-3B49-955C-500D5F190611}" type="pres">
      <dgm:prSet presAssocID="{1CF8EB51-4868-A542-B299-5566ADB37493}" presName="hierChild4" presStyleCnt="0"/>
      <dgm:spPr/>
    </dgm:pt>
    <dgm:pt modelId="{546304E7-669A-4545-AB5F-CE5874443870}" type="pres">
      <dgm:prSet presAssocID="{1CF8EB51-4868-A542-B299-5566ADB37493}" presName="hierChild5" presStyleCnt="0"/>
      <dgm:spPr/>
    </dgm:pt>
    <dgm:pt modelId="{7E99E127-1508-4B71-8CAD-ABF78800CDD7}" type="pres">
      <dgm:prSet presAssocID="{B333BE3D-98F9-0446-B1C2-5F08C620A1BC}" presName="Name48" presStyleLbl="parChTrans1D3" presStyleIdx="11" presStyleCnt="41"/>
      <dgm:spPr/>
      <dgm:t>
        <a:bodyPr/>
        <a:lstStyle/>
        <a:p>
          <a:endParaRPr lang="en-US"/>
        </a:p>
      </dgm:t>
    </dgm:pt>
    <dgm:pt modelId="{BAD31F71-6B29-8E46-B036-D35D9C1E1467}" type="pres">
      <dgm:prSet presAssocID="{666A7518-A903-7F45-927B-9B4A57C9ED97}" presName="hierRoot2" presStyleCnt="0">
        <dgm:presLayoutVars>
          <dgm:hierBranch val="init"/>
        </dgm:presLayoutVars>
      </dgm:prSet>
      <dgm:spPr/>
    </dgm:pt>
    <dgm:pt modelId="{75BFD7F1-545D-4440-9696-B1B2199B00F9}" type="pres">
      <dgm:prSet presAssocID="{666A7518-A903-7F45-927B-9B4A57C9ED97}" presName="rootComposite" presStyleCnt="0"/>
      <dgm:spPr/>
    </dgm:pt>
    <dgm:pt modelId="{944AB1D6-BED2-4E46-9058-FEC3ADEB8E55}" type="pres">
      <dgm:prSet presAssocID="{666A7518-A903-7F45-927B-9B4A57C9ED97}" presName="rootText" presStyleLbl="node3" presStyleIdx="11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3099DE-402D-CE4C-9B07-62DA22107E08}" type="pres">
      <dgm:prSet presAssocID="{666A7518-A903-7F45-927B-9B4A57C9ED97}" presName="rootConnector" presStyleLbl="node3" presStyleIdx="11" presStyleCnt="40"/>
      <dgm:spPr/>
      <dgm:t>
        <a:bodyPr/>
        <a:lstStyle/>
        <a:p>
          <a:endParaRPr lang="en-US"/>
        </a:p>
      </dgm:t>
    </dgm:pt>
    <dgm:pt modelId="{615DA1CF-B490-9141-9A7A-99B451CCC038}" type="pres">
      <dgm:prSet presAssocID="{666A7518-A903-7F45-927B-9B4A57C9ED97}" presName="hierChild4" presStyleCnt="0"/>
      <dgm:spPr/>
    </dgm:pt>
    <dgm:pt modelId="{D8758EDE-008B-DA45-B0AF-3B651A7473EA}" type="pres">
      <dgm:prSet presAssocID="{666A7518-A903-7F45-927B-9B4A57C9ED97}" presName="hierChild5" presStyleCnt="0"/>
      <dgm:spPr/>
    </dgm:pt>
    <dgm:pt modelId="{4DBE21AD-3242-4F13-A033-34E8F4E311BF}" type="pres">
      <dgm:prSet presAssocID="{78581DA5-0106-1A40-BE7E-5348012D91FA}" presName="Name48" presStyleLbl="parChTrans1D3" presStyleIdx="12" presStyleCnt="41"/>
      <dgm:spPr/>
      <dgm:t>
        <a:bodyPr/>
        <a:lstStyle/>
        <a:p>
          <a:endParaRPr lang="en-US"/>
        </a:p>
      </dgm:t>
    </dgm:pt>
    <dgm:pt modelId="{EC7FA7A7-4602-2847-9737-A8F08A70C3F2}" type="pres">
      <dgm:prSet presAssocID="{ACD03136-5CBA-5149-BBCD-92C2D357157F}" presName="hierRoot2" presStyleCnt="0">
        <dgm:presLayoutVars>
          <dgm:hierBranch val="init"/>
        </dgm:presLayoutVars>
      </dgm:prSet>
      <dgm:spPr/>
    </dgm:pt>
    <dgm:pt modelId="{EBF47FB8-3EB9-E04D-A87C-E89BAC37AF38}" type="pres">
      <dgm:prSet presAssocID="{ACD03136-5CBA-5149-BBCD-92C2D357157F}" presName="rootComposite" presStyleCnt="0"/>
      <dgm:spPr/>
    </dgm:pt>
    <dgm:pt modelId="{006D2CC5-7148-6947-8437-983BF81871A1}" type="pres">
      <dgm:prSet presAssocID="{ACD03136-5CBA-5149-BBCD-92C2D357157F}" presName="rootText" presStyleLbl="node3" presStyleIdx="12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4F3B8A-C5D7-9B4F-958D-FCD3FEB3BF58}" type="pres">
      <dgm:prSet presAssocID="{ACD03136-5CBA-5149-BBCD-92C2D357157F}" presName="rootConnector" presStyleLbl="node3" presStyleIdx="12" presStyleCnt="40"/>
      <dgm:spPr/>
      <dgm:t>
        <a:bodyPr/>
        <a:lstStyle/>
        <a:p>
          <a:endParaRPr lang="en-US"/>
        </a:p>
      </dgm:t>
    </dgm:pt>
    <dgm:pt modelId="{5D594B80-2516-8546-86DC-B178E1F0FA15}" type="pres">
      <dgm:prSet presAssocID="{ACD03136-5CBA-5149-BBCD-92C2D357157F}" presName="hierChild4" presStyleCnt="0"/>
      <dgm:spPr/>
    </dgm:pt>
    <dgm:pt modelId="{C1A52972-6118-7846-ABD7-A3BD432B180D}" type="pres">
      <dgm:prSet presAssocID="{ACD03136-5CBA-5149-BBCD-92C2D357157F}" presName="hierChild5" presStyleCnt="0"/>
      <dgm:spPr/>
    </dgm:pt>
    <dgm:pt modelId="{165EF4E9-FEBD-4F16-9691-61612B31DB81}" type="pres">
      <dgm:prSet presAssocID="{3EF98ED0-2409-8E43-B5A8-8C63EA12F65C}" presName="Name48" presStyleLbl="parChTrans1D3" presStyleIdx="13" presStyleCnt="41"/>
      <dgm:spPr/>
      <dgm:t>
        <a:bodyPr/>
        <a:lstStyle/>
        <a:p>
          <a:endParaRPr lang="en-US"/>
        </a:p>
      </dgm:t>
    </dgm:pt>
    <dgm:pt modelId="{7DD68A8E-6847-414C-98B9-53F1A504715B}" type="pres">
      <dgm:prSet presAssocID="{81233238-22B4-BC43-BF94-0E8B98320750}" presName="hierRoot2" presStyleCnt="0">
        <dgm:presLayoutVars>
          <dgm:hierBranch val="init"/>
        </dgm:presLayoutVars>
      </dgm:prSet>
      <dgm:spPr/>
    </dgm:pt>
    <dgm:pt modelId="{47C4FC18-40DF-B94B-98EF-E2C8A1790AED}" type="pres">
      <dgm:prSet presAssocID="{81233238-22B4-BC43-BF94-0E8B98320750}" presName="rootComposite" presStyleCnt="0"/>
      <dgm:spPr/>
    </dgm:pt>
    <dgm:pt modelId="{7A6DE6CC-2C53-764B-AAFE-A61B8B650E8B}" type="pres">
      <dgm:prSet presAssocID="{81233238-22B4-BC43-BF94-0E8B98320750}" presName="rootText" presStyleLbl="node3" presStyleIdx="13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78FDC5-0DF5-6B4B-8000-A5AA12379ECF}" type="pres">
      <dgm:prSet presAssocID="{81233238-22B4-BC43-BF94-0E8B98320750}" presName="rootConnector" presStyleLbl="node3" presStyleIdx="13" presStyleCnt="40"/>
      <dgm:spPr/>
      <dgm:t>
        <a:bodyPr/>
        <a:lstStyle/>
        <a:p>
          <a:endParaRPr lang="en-US"/>
        </a:p>
      </dgm:t>
    </dgm:pt>
    <dgm:pt modelId="{50F9C1FB-8A46-B444-9DC7-663188F20DB7}" type="pres">
      <dgm:prSet presAssocID="{81233238-22B4-BC43-BF94-0E8B98320750}" presName="hierChild4" presStyleCnt="0"/>
      <dgm:spPr/>
    </dgm:pt>
    <dgm:pt modelId="{8C93D1ED-0BF8-9E49-B644-2B9FF95AF4C6}" type="pres">
      <dgm:prSet presAssocID="{81233238-22B4-BC43-BF94-0E8B98320750}" presName="hierChild5" presStyleCnt="0"/>
      <dgm:spPr/>
    </dgm:pt>
    <dgm:pt modelId="{37CD60F2-2D0C-4451-8E8B-1351107C0D68}" type="pres">
      <dgm:prSet presAssocID="{E6F2A8D9-2E6F-9244-8C19-5535B930525E}" presName="Name48" presStyleLbl="parChTrans1D3" presStyleIdx="14" presStyleCnt="41"/>
      <dgm:spPr/>
      <dgm:t>
        <a:bodyPr/>
        <a:lstStyle/>
        <a:p>
          <a:endParaRPr lang="en-US"/>
        </a:p>
      </dgm:t>
    </dgm:pt>
    <dgm:pt modelId="{4D86BE0D-FCE3-4743-801A-E1F1299F6971}" type="pres">
      <dgm:prSet presAssocID="{8BE695EF-4006-5F43-B620-F50886B1E081}" presName="hierRoot2" presStyleCnt="0">
        <dgm:presLayoutVars>
          <dgm:hierBranch val="init"/>
        </dgm:presLayoutVars>
      </dgm:prSet>
      <dgm:spPr/>
    </dgm:pt>
    <dgm:pt modelId="{396A4914-4C5E-6544-AF02-D60469253C1E}" type="pres">
      <dgm:prSet presAssocID="{8BE695EF-4006-5F43-B620-F50886B1E081}" presName="rootComposite" presStyleCnt="0"/>
      <dgm:spPr/>
    </dgm:pt>
    <dgm:pt modelId="{97514FA7-10BB-1D4D-8EEC-7C0461CB8C2C}" type="pres">
      <dgm:prSet presAssocID="{8BE695EF-4006-5F43-B620-F50886B1E081}" presName="rootText" presStyleLbl="node3" presStyleIdx="14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E0C5B2-31E3-5548-832C-E5AD7C709F92}" type="pres">
      <dgm:prSet presAssocID="{8BE695EF-4006-5F43-B620-F50886B1E081}" presName="rootConnector" presStyleLbl="node3" presStyleIdx="14" presStyleCnt="40"/>
      <dgm:spPr/>
      <dgm:t>
        <a:bodyPr/>
        <a:lstStyle/>
        <a:p>
          <a:endParaRPr lang="en-US"/>
        </a:p>
      </dgm:t>
    </dgm:pt>
    <dgm:pt modelId="{39A3316F-D8CC-B749-B73A-5005DAD2D7A2}" type="pres">
      <dgm:prSet presAssocID="{8BE695EF-4006-5F43-B620-F50886B1E081}" presName="hierChild4" presStyleCnt="0"/>
      <dgm:spPr/>
    </dgm:pt>
    <dgm:pt modelId="{ABE7904E-F849-0844-B6D7-63B7A393C2E6}" type="pres">
      <dgm:prSet presAssocID="{8BE695EF-4006-5F43-B620-F50886B1E081}" presName="hierChild5" presStyleCnt="0"/>
      <dgm:spPr/>
    </dgm:pt>
    <dgm:pt modelId="{5C3CF1F9-B050-4B89-AFD8-749F32E7C323}" type="pres">
      <dgm:prSet presAssocID="{E03E5706-E2A2-E547-AD3F-B4140BC475FE}" presName="Name48" presStyleLbl="parChTrans1D3" presStyleIdx="15" presStyleCnt="41"/>
      <dgm:spPr/>
      <dgm:t>
        <a:bodyPr/>
        <a:lstStyle/>
        <a:p>
          <a:endParaRPr lang="en-US"/>
        </a:p>
      </dgm:t>
    </dgm:pt>
    <dgm:pt modelId="{DEED91CE-619B-2840-8D30-E54DFC35CC17}" type="pres">
      <dgm:prSet presAssocID="{66130BDA-AE40-8346-A9FF-CB0BE0AD0219}" presName="hierRoot2" presStyleCnt="0">
        <dgm:presLayoutVars>
          <dgm:hierBranch val="init"/>
        </dgm:presLayoutVars>
      </dgm:prSet>
      <dgm:spPr/>
    </dgm:pt>
    <dgm:pt modelId="{7C4173D0-4B0B-C340-8FC1-C664870184B3}" type="pres">
      <dgm:prSet presAssocID="{66130BDA-AE40-8346-A9FF-CB0BE0AD0219}" presName="rootComposite" presStyleCnt="0"/>
      <dgm:spPr/>
    </dgm:pt>
    <dgm:pt modelId="{0089F8CB-3D1B-D14E-A7CD-7656655F7142}" type="pres">
      <dgm:prSet presAssocID="{66130BDA-AE40-8346-A9FF-CB0BE0AD0219}" presName="rootText" presStyleLbl="node3" presStyleIdx="15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6ADF33-AEBD-4D49-910F-6E038B6FD586}" type="pres">
      <dgm:prSet presAssocID="{66130BDA-AE40-8346-A9FF-CB0BE0AD0219}" presName="rootConnector" presStyleLbl="node3" presStyleIdx="15" presStyleCnt="40"/>
      <dgm:spPr/>
      <dgm:t>
        <a:bodyPr/>
        <a:lstStyle/>
        <a:p>
          <a:endParaRPr lang="en-US"/>
        </a:p>
      </dgm:t>
    </dgm:pt>
    <dgm:pt modelId="{317C149E-6AAC-714D-8BD2-D4B6CA94859A}" type="pres">
      <dgm:prSet presAssocID="{66130BDA-AE40-8346-A9FF-CB0BE0AD0219}" presName="hierChild4" presStyleCnt="0"/>
      <dgm:spPr/>
    </dgm:pt>
    <dgm:pt modelId="{047002CD-9717-7F40-8A3A-221DF9294C40}" type="pres">
      <dgm:prSet presAssocID="{66130BDA-AE40-8346-A9FF-CB0BE0AD0219}" presName="hierChild5" presStyleCnt="0"/>
      <dgm:spPr/>
    </dgm:pt>
    <dgm:pt modelId="{D8D9D56E-5D69-4EFD-9A15-EF5A10BAE0FB}" type="pres">
      <dgm:prSet presAssocID="{26792AE5-CF59-F64A-B792-CDC8025040E2}" presName="Name48" presStyleLbl="parChTrans1D3" presStyleIdx="16" presStyleCnt="41"/>
      <dgm:spPr/>
      <dgm:t>
        <a:bodyPr/>
        <a:lstStyle/>
        <a:p>
          <a:endParaRPr lang="en-US"/>
        </a:p>
      </dgm:t>
    </dgm:pt>
    <dgm:pt modelId="{0B88AEA0-6099-254D-A917-81C1C538FA06}" type="pres">
      <dgm:prSet presAssocID="{43444DEB-2267-A64E-B5CE-A6159A34169B}" presName="hierRoot2" presStyleCnt="0">
        <dgm:presLayoutVars>
          <dgm:hierBranch val="init"/>
        </dgm:presLayoutVars>
      </dgm:prSet>
      <dgm:spPr/>
    </dgm:pt>
    <dgm:pt modelId="{67D33B10-1533-0443-B8BC-CCD621BA9A28}" type="pres">
      <dgm:prSet presAssocID="{43444DEB-2267-A64E-B5CE-A6159A34169B}" presName="rootComposite" presStyleCnt="0"/>
      <dgm:spPr/>
    </dgm:pt>
    <dgm:pt modelId="{17DC22C8-2DD7-3146-987F-EBA2746E3975}" type="pres">
      <dgm:prSet presAssocID="{43444DEB-2267-A64E-B5CE-A6159A34169B}" presName="rootText" presStyleLbl="node3" presStyleIdx="16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6294DC-6447-E04B-B927-D27D8FA5136C}" type="pres">
      <dgm:prSet presAssocID="{43444DEB-2267-A64E-B5CE-A6159A34169B}" presName="rootConnector" presStyleLbl="node3" presStyleIdx="16" presStyleCnt="40"/>
      <dgm:spPr/>
      <dgm:t>
        <a:bodyPr/>
        <a:lstStyle/>
        <a:p>
          <a:endParaRPr lang="en-US"/>
        </a:p>
      </dgm:t>
    </dgm:pt>
    <dgm:pt modelId="{5D1DB1D1-F5FD-1144-804A-BD883AF4D113}" type="pres">
      <dgm:prSet presAssocID="{43444DEB-2267-A64E-B5CE-A6159A34169B}" presName="hierChild4" presStyleCnt="0"/>
      <dgm:spPr/>
    </dgm:pt>
    <dgm:pt modelId="{44EF9C47-4CF8-7A4D-8454-345905BEC03E}" type="pres">
      <dgm:prSet presAssocID="{43444DEB-2267-A64E-B5CE-A6159A34169B}" presName="hierChild5" presStyleCnt="0"/>
      <dgm:spPr/>
    </dgm:pt>
    <dgm:pt modelId="{D76AC948-A8DB-4D8A-B3F7-E90AE8D81E9B}" type="pres">
      <dgm:prSet presAssocID="{3BA98504-9AB3-AF4D-B3DB-1833F18D2B4D}" presName="Name48" presStyleLbl="parChTrans1D3" presStyleIdx="17" presStyleCnt="41"/>
      <dgm:spPr/>
      <dgm:t>
        <a:bodyPr/>
        <a:lstStyle/>
        <a:p>
          <a:endParaRPr lang="en-US"/>
        </a:p>
      </dgm:t>
    </dgm:pt>
    <dgm:pt modelId="{DA83E510-580B-A641-A9B9-5A86D03D5629}" type="pres">
      <dgm:prSet presAssocID="{7D8B505F-07EB-FD4A-83A7-A02C39AB1665}" presName="hierRoot2" presStyleCnt="0">
        <dgm:presLayoutVars>
          <dgm:hierBranch val="r"/>
        </dgm:presLayoutVars>
      </dgm:prSet>
      <dgm:spPr/>
    </dgm:pt>
    <dgm:pt modelId="{69154A1D-4F0F-D54E-9FFD-64FA6DD6D4F6}" type="pres">
      <dgm:prSet presAssocID="{7D8B505F-07EB-FD4A-83A7-A02C39AB1665}" presName="rootComposite" presStyleCnt="0"/>
      <dgm:spPr/>
    </dgm:pt>
    <dgm:pt modelId="{536E0C68-F20E-5B42-B6E1-2E8EE36550ED}" type="pres">
      <dgm:prSet presAssocID="{7D8B505F-07EB-FD4A-83A7-A02C39AB1665}" presName="rootText" presStyleLbl="node3" presStyleIdx="17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F97EC1-81E0-DD43-867B-CB8EBDD4E7D2}" type="pres">
      <dgm:prSet presAssocID="{7D8B505F-07EB-FD4A-83A7-A02C39AB1665}" presName="rootConnector" presStyleLbl="node3" presStyleIdx="17" presStyleCnt="40"/>
      <dgm:spPr/>
      <dgm:t>
        <a:bodyPr/>
        <a:lstStyle/>
        <a:p>
          <a:endParaRPr lang="en-US"/>
        </a:p>
      </dgm:t>
    </dgm:pt>
    <dgm:pt modelId="{8735B131-39D1-E04B-8FE0-87EE331C250B}" type="pres">
      <dgm:prSet presAssocID="{7D8B505F-07EB-FD4A-83A7-A02C39AB1665}" presName="hierChild4" presStyleCnt="0"/>
      <dgm:spPr/>
    </dgm:pt>
    <dgm:pt modelId="{A932F7D9-ABE4-D946-84C9-4F8ADCBCEAE9}" type="pres">
      <dgm:prSet presAssocID="{7D8B505F-07EB-FD4A-83A7-A02C39AB1665}" presName="hierChild5" presStyleCnt="0"/>
      <dgm:spPr/>
    </dgm:pt>
    <dgm:pt modelId="{52F90D1F-697C-4FD1-9D89-1FF4B51B3300}" type="pres">
      <dgm:prSet presAssocID="{E1F228B3-CF2C-EC4F-A7C2-98341366BE2A}" presName="Name48" presStyleLbl="parChTrans1D3" presStyleIdx="18" presStyleCnt="41"/>
      <dgm:spPr/>
      <dgm:t>
        <a:bodyPr/>
        <a:lstStyle/>
        <a:p>
          <a:endParaRPr lang="en-US"/>
        </a:p>
      </dgm:t>
    </dgm:pt>
    <dgm:pt modelId="{B530DBB5-9D98-5641-B160-150CE460BF24}" type="pres">
      <dgm:prSet presAssocID="{BC24086A-9DC7-A545-A235-FCAC6730E116}" presName="hierRoot2" presStyleCnt="0">
        <dgm:presLayoutVars>
          <dgm:hierBranch val="init"/>
        </dgm:presLayoutVars>
      </dgm:prSet>
      <dgm:spPr/>
    </dgm:pt>
    <dgm:pt modelId="{137BCF9F-DC5D-964F-98E5-1F3BB94771DB}" type="pres">
      <dgm:prSet presAssocID="{BC24086A-9DC7-A545-A235-FCAC6730E116}" presName="rootComposite" presStyleCnt="0"/>
      <dgm:spPr/>
    </dgm:pt>
    <dgm:pt modelId="{52E9C3FF-D1A5-CA42-A941-6B8F4A41256C}" type="pres">
      <dgm:prSet presAssocID="{BC24086A-9DC7-A545-A235-FCAC6730E116}" presName="rootText" presStyleLbl="node3" presStyleIdx="18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15D093-1187-0C4F-BB40-4EF1E1615819}" type="pres">
      <dgm:prSet presAssocID="{BC24086A-9DC7-A545-A235-FCAC6730E116}" presName="rootConnector" presStyleLbl="node3" presStyleIdx="18" presStyleCnt="40"/>
      <dgm:spPr/>
      <dgm:t>
        <a:bodyPr/>
        <a:lstStyle/>
        <a:p>
          <a:endParaRPr lang="en-US"/>
        </a:p>
      </dgm:t>
    </dgm:pt>
    <dgm:pt modelId="{99190D89-DA2F-3948-A1F4-27A91A733BA8}" type="pres">
      <dgm:prSet presAssocID="{BC24086A-9DC7-A545-A235-FCAC6730E116}" presName="hierChild4" presStyleCnt="0"/>
      <dgm:spPr/>
    </dgm:pt>
    <dgm:pt modelId="{9D79AF9A-61E5-E449-9296-4775D6D7BA6F}" type="pres">
      <dgm:prSet presAssocID="{BC24086A-9DC7-A545-A235-FCAC6730E116}" presName="hierChild5" presStyleCnt="0"/>
      <dgm:spPr/>
    </dgm:pt>
    <dgm:pt modelId="{09CCAD66-EB78-444E-966C-A07139822F42}" type="pres">
      <dgm:prSet presAssocID="{5F3942B1-FAA4-9841-9917-98C60D7B16B1}" presName="Name48" presStyleLbl="parChTrans1D3" presStyleIdx="19" presStyleCnt="41"/>
      <dgm:spPr/>
      <dgm:t>
        <a:bodyPr/>
        <a:lstStyle/>
        <a:p>
          <a:endParaRPr lang="en-US"/>
        </a:p>
      </dgm:t>
    </dgm:pt>
    <dgm:pt modelId="{9E2E7D21-2B7A-4D40-A10E-3D629F21EFF8}" type="pres">
      <dgm:prSet presAssocID="{847C1984-75F5-434D-B6F4-DC39B6A59DD7}" presName="hierRoot2" presStyleCnt="0">
        <dgm:presLayoutVars>
          <dgm:hierBranch val="init"/>
        </dgm:presLayoutVars>
      </dgm:prSet>
      <dgm:spPr/>
    </dgm:pt>
    <dgm:pt modelId="{529F4A2D-7F01-1748-BDEB-7EF60ABC3D3C}" type="pres">
      <dgm:prSet presAssocID="{847C1984-75F5-434D-B6F4-DC39B6A59DD7}" presName="rootComposite" presStyleCnt="0"/>
      <dgm:spPr/>
    </dgm:pt>
    <dgm:pt modelId="{1982B980-BAE5-7B4C-9604-583AB68D8100}" type="pres">
      <dgm:prSet presAssocID="{847C1984-75F5-434D-B6F4-DC39B6A59DD7}" presName="rootText" presStyleLbl="node3" presStyleIdx="19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095F7E-B36F-5549-8BA3-1CA4C432A74A}" type="pres">
      <dgm:prSet presAssocID="{847C1984-75F5-434D-B6F4-DC39B6A59DD7}" presName="rootConnector" presStyleLbl="node3" presStyleIdx="19" presStyleCnt="40"/>
      <dgm:spPr/>
      <dgm:t>
        <a:bodyPr/>
        <a:lstStyle/>
        <a:p>
          <a:endParaRPr lang="en-US"/>
        </a:p>
      </dgm:t>
    </dgm:pt>
    <dgm:pt modelId="{E0888A7E-149B-7649-94DA-C91493DA29E7}" type="pres">
      <dgm:prSet presAssocID="{847C1984-75F5-434D-B6F4-DC39B6A59DD7}" presName="hierChild4" presStyleCnt="0"/>
      <dgm:spPr/>
    </dgm:pt>
    <dgm:pt modelId="{D7B54EF8-1FA3-094F-81E9-745AF590F67D}" type="pres">
      <dgm:prSet presAssocID="{847C1984-75F5-434D-B6F4-DC39B6A59DD7}" presName="hierChild5" presStyleCnt="0"/>
      <dgm:spPr/>
    </dgm:pt>
    <dgm:pt modelId="{BEAFD14A-EECF-D34B-916C-1C95264CD96F}" type="pres">
      <dgm:prSet presAssocID="{4728888D-2D4F-B344-99A5-AB630034E3E8}" presName="hierChild5" presStyleCnt="0"/>
      <dgm:spPr/>
    </dgm:pt>
    <dgm:pt modelId="{877D1325-92F8-F541-B513-1D4B00E8EEF8}" type="pres">
      <dgm:prSet presAssocID="{093E15C4-12DF-4E47-A26B-3C940A6132F3}" presName="Name37" presStyleLbl="parChTrans1D2" presStyleIdx="2" presStyleCnt="7"/>
      <dgm:spPr/>
      <dgm:t>
        <a:bodyPr/>
        <a:lstStyle/>
        <a:p>
          <a:endParaRPr lang="en-US"/>
        </a:p>
      </dgm:t>
    </dgm:pt>
    <dgm:pt modelId="{81FFB41D-B4E5-8A4A-9E1B-AD6FBA073B9E}" type="pres">
      <dgm:prSet presAssocID="{75B99E4F-0C64-6B4F-95C1-8211B96EAE66}" presName="hierRoot2" presStyleCnt="0">
        <dgm:presLayoutVars>
          <dgm:hierBranch val="hang"/>
        </dgm:presLayoutVars>
      </dgm:prSet>
      <dgm:spPr/>
    </dgm:pt>
    <dgm:pt modelId="{A0C06692-C48B-C246-84A1-A0E4A2BC08AB}" type="pres">
      <dgm:prSet presAssocID="{75B99E4F-0C64-6B4F-95C1-8211B96EAE66}" presName="rootComposite" presStyleCnt="0"/>
      <dgm:spPr/>
    </dgm:pt>
    <dgm:pt modelId="{D58B4DC9-27F0-8D43-81E2-C9DD7456701C}" type="pres">
      <dgm:prSet presAssocID="{75B99E4F-0C64-6B4F-95C1-8211B96EAE6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DB4056-E972-4D40-8CF8-890BD978833C}" type="pres">
      <dgm:prSet presAssocID="{75B99E4F-0C64-6B4F-95C1-8211B96EAE66}" presName="rootConnector" presStyleLbl="node2" presStyleIdx="2" presStyleCnt="4"/>
      <dgm:spPr/>
      <dgm:t>
        <a:bodyPr/>
        <a:lstStyle/>
        <a:p>
          <a:endParaRPr lang="en-US"/>
        </a:p>
      </dgm:t>
    </dgm:pt>
    <dgm:pt modelId="{59BFBF00-F316-8A4D-BC0E-90DF798DD9AD}" type="pres">
      <dgm:prSet presAssocID="{75B99E4F-0C64-6B4F-95C1-8211B96EAE66}" presName="hierChild4" presStyleCnt="0"/>
      <dgm:spPr/>
    </dgm:pt>
    <dgm:pt modelId="{C7B58B2F-2F95-40CC-8D4E-72DE48244B81}" type="pres">
      <dgm:prSet presAssocID="{C6D1AFA7-4EA2-1B4F-9A7A-7E5A12982EED}" presName="Name48" presStyleLbl="parChTrans1D3" presStyleIdx="20" presStyleCnt="41"/>
      <dgm:spPr/>
      <dgm:t>
        <a:bodyPr/>
        <a:lstStyle/>
        <a:p>
          <a:endParaRPr lang="en-US"/>
        </a:p>
      </dgm:t>
    </dgm:pt>
    <dgm:pt modelId="{F277742B-5038-814E-A743-0682A6E12C73}" type="pres">
      <dgm:prSet presAssocID="{96B66FCD-B5F0-8C44-9B59-7BF0E4AF998C}" presName="hierRoot2" presStyleCnt="0">
        <dgm:presLayoutVars>
          <dgm:hierBranch val="init"/>
        </dgm:presLayoutVars>
      </dgm:prSet>
      <dgm:spPr/>
    </dgm:pt>
    <dgm:pt modelId="{03FDE7D1-4D8C-9F4E-88A0-0965091239A0}" type="pres">
      <dgm:prSet presAssocID="{96B66FCD-B5F0-8C44-9B59-7BF0E4AF998C}" presName="rootComposite" presStyleCnt="0"/>
      <dgm:spPr/>
    </dgm:pt>
    <dgm:pt modelId="{E0C20469-18F2-8242-9306-262165932D8E}" type="pres">
      <dgm:prSet presAssocID="{96B66FCD-B5F0-8C44-9B59-7BF0E4AF998C}" presName="rootText" presStyleLbl="node3" presStyleIdx="20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188BC3-CBD3-F146-B126-79E662AFBC66}" type="pres">
      <dgm:prSet presAssocID="{96B66FCD-B5F0-8C44-9B59-7BF0E4AF998C}" presName="rootConnector" presStyleLbl="node3" presStyleIdx="20" presStyleCnt="40"/>
      <dgm:spPr/>
      <dgm:t>
        <a:bodyPr/>
        <a:lstStyle/>
        <a:p>
          <a:endParaRPr lang="en-US"/>
        </a:p>
      </dgm:t>
    </dgm:pt>
    <dgm:pt modelId="{D5F7F889-CC53-8340-8C23-283C5CB128D6}" type="pres">
      <dgm:prSet presAssocID="{96B66FCD-B5F0-8C44-9B59-7BF0E4AF998C}" presName="hierChild4" presStyleCnt="0"/>
      <dgm:spPr/>
    </dgm:pt>
    <dgm:pt modelId="{BCC43907-FF92-8344-89D1-5A0E33485BAF}" type="pres">
      <dgm:prSet presAssocID="{96B66FCD-B5F0-8C44-9B59-7BF0E4AF998C}" presName="hierChild5" presStyleCnt="0"/>
      <dgm:spPr/>
    </dgm:pt>
    <dgm:pt modelId="{30B59FA7-211E-4D6B-AB7C-46D0C08D752A}" type="pres">
      <dgm:prSet presAssocID="{1A8F3967-3DF2-1D4E-926A-E287CBAA57FE}" presName="Name48" presStyleLbl="parChTrans1D3" presStyleIdx="21" presStyleCnt="41"/>
      <dgm:spPr/>
      <dgm:t>
        <a:bodyPr/>
        <a:lstStyle/>
        <a:p>
          <a:endParaRPr lang="en-US"/>
        </a:p>
      </dgm:t>
    </dgm:pt>
    <dgm:pt modelId="{F763F065-2390-9042-BF21-B3A2E73A8E6B}" type="pres">
      <dgm:prSet presAssocID="{FA3B90DE-ECD7-294A-A087-B84C0B1153E2}" presName="hierRoot2" presStyleCnt="0">
        <dgm:presLayoutVars>
          <dgm:hierBranch val="init"/>
        </dgm:presLayoutVars>
      </dgm:prSet>
      <dgm:spPr/>
    </dgm:pt>
    <dgm:pt modelId="{C9EC5855-AA34-8E4F-8ECF-0568CF18E5F0}" type="pres">
      <dgm:prSet presAssocID="{FA3B90DE-ECD7-294A-A087-B84C0B1153E2}" presName="rootComposite" presStyleCnt="0"/>
      <dgm:spPr/>
    </dgm:pt>
    <dgm:pt modelId="{18165C64-AD8A-F549-A1EB-1C3BBEEEE822}" type="pres">
      <dgm:prSet presAssocID="{FA3B90DE-ECD7-294A-A087-B84C0B1153E2}" presName="rootText" presStyleLbl="node3" presStyleIdx="21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E2EEF0-7661-2546-A0EA-4D022BE88140}" type="pres">
      <dgm:prSet presAssocID="{FA3B90DE-ECD7-294A-A087-B84C0B1153E2}" presName="rootConnector" presStyleLbl="node3" presStyleIdx="21" presStyleCnt="40"/>
      <dgm:spPr/>
      <dgm:t>
        <a:bodyPr/>
        <a:lstStyle/>
        <a:p>
          <a:endParaRPr lang="en-US"/>
        </a:p>
      </dgm:t>
    </dgm:pt>
    <dgm:pt modelId="{217A122D-2A1D-3646-B54E-0882B19A2878}" type="pres">
      <dgm:prSet presAssocID="{FA3B90DE-ECD7-294A-A087-B84C0B1153E2}" presName="hierChild4" presStyleCnt="0"/>
      <dgm:spPr/>
    </dgm:pt>
    <dgm:pt modelId="{3805B422-E763-9E46-8488-DEE998E76ECA}" type="pres">
      <dgm:prSet presAssocID="{FA3B90DE-ECD7-294A-A087-B84C0B1153E2}" presName="hierChild5" presStyleCnt="0"/>
      <dgm:spPr/>
    </dgm:pt>
    <dgm:pt modelId="{5592D55E-D325-4C48-AFE5-C328DF5244A9}" type="pres">
      <dgm:prSet presAssocID="{42880D9A-FC88-5542-A623-E5CE719C82BC}" presName="Name48" presStyleLbl="parChTrans1D3" presStyleIdx="22" presStyleCnt="41"/>
      <dgm:spPr/>
      <dgm:t>
        <a:bodyPr/>
        <a:lstStyle/>
        <a:p>
          <a:endParaRPr lang="en-US"/>
        </a:p>
      </dgm:t>
    </dgm:pt>
    <dgm:pt modelId="{D3088753-4AA4-0642-B337-132744C11E89}" type="pres">
      <dgm:prSet presAssocID="{001B4A8D-7B6A-784C-B0FC-72B3F0F8DB8F}" presName="hierRoot2" presStyleCnt="0">
        <dgm:presLayoutVars>
          <dgm:hierBranch val="init"/>
        </dgm:presLayoutVars>
      </dgm:prSet>
      <dgm:spPr/>
    </dgm:pt>
    <dgm:pt modelId="{DD49B001-C9D8-B64B-BEE5-64E245931155}" type="pres">
      <dgm:prSet presAssocID="{001B4A8D-7B6A-784C-B0FC-72B3F0F8DB8F}" presName="rootComposite" presStyleCnt="0"/>
      <dgm:spPr/>
    </dgm:pt>
    <dgm:pt modelId="{046F7DA0-217F-454B-8EE8-7006B4072FA9}" type="pres">
      <dgm:prSet presAssocID="{001B4A8D-7B6A-784C-B0FC-72B3F0F8DB8F}" presName="rootText" presStyleLbl="node3" presStyleIdx="22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E6806E-7DDB-9F46-9B58-67CD3479B9F7}" type="pres">
      <dgm:prSet presAssocID="{001B4A8D-7B6A-784C-B0FC-72B3F0F8DB8F}" presName="rootConnector" presStyleLbl="node3" presStyleIdx="22" presStyleCnt="40"/>
      <dgm:spPr/>
      <dgm:t>
        <a:bodyPr/>
        <a:lstStyle/>
        <a:p>
          <a:endParaRPr lang="en-US"/>
        </a:p>
      </dgm:t>
    </dgm:pt>
    <dgm:pt modelId="{B2862D21-C18B-2D41-9226-11DB7CB48D8D}" type="pres">
      <dgm:prSet presAssocID="{001B4A8D-7B6A-784C-B0FC-72B3F0F8DB8F}" presName="hierChild4" presStyleCnt="0"/>
      <dgm:spPr/>
    </dgm:pt>
    <dgm:pt modelId="{2C2ABBBD-16AC-3847-B193-F6E279E7096C}" type="pres">
      <dgm:prSet presAssocID="{001B4A8D-7B6A-784C-B0FC-72B3F0F8DB8F}" presName="hierChild5" presStyleCnt="0"/>
      <dgm:spPr/>
    </dgm:pt>
    <dgm:pt modelId="{BCC725C3-E391-4FA0-960B-7C4736CAD73C}" type="pres">
      <dgm:prSet presAssocID="{4538F411-A484-B84D-BE18-D3647BA7DF19}" presName="Name48" presStyleLbl="parChTrans1D3" presStyleIdx="23" presStyleCnt="41"/>
      <dgm:spPr/>
      <dgm:t>
        <a:bodyPr/>
        <a:lstStyle/>
        <a:p>
          <a:endParaRPr lang="en-US"/>
        </a:p>
      </dgm:t>
    </dgm:pt>
    <dgm:pt modelId="{05702B1D-174C-C449-95F2-4DEB6916F802}" type="pres">
      <dgm:prSet presAssocID="{F9B6356E-99E9-1E48-BF28-3BF835CBDBBC}" presName="hierRoot2" presStyleCnt="0">
        <dgm:presLayoutVars>
          <dgm:hierBranch val="init"/>
        </dgm:presLayoutVars>
      </dgm:prSet>
      <dgm:spPr/>
    </dgm:pt>
    <dgm:pt modelId="{8D0121F1-46BF-BB4A-9931-E71FEEF48157}" type="pres">
      <dgm:prSet presAssocID="{F9B6356E-99E9-1E48-BF28-3BF835CBDBBC}" presName="rootComposite" presStyleCnt="0"/>
      <dgm:spPr/>
    </dgm:pt>
    <dgm:pt modelId="{0716D78E-A1D6-AB40-B898-F879C6EB7259}" type="pres">
      <dgm:prSet presAssocID="{F9B6356E-99E9-1E48-BF28-3BF835CBDBBC}" presName="rootText" presStyleLbl="node3" presStyleIdx="23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443884-2459-1249-BC27-A01CFDF81B31}" type="pres">
      <dgm:prSet presAssocID="{F9B6356E-99E9-1E48-BF28-3BF835CBDBBC}" presName="rootConnector" presStyleLbl="node3" presStyleIdx="23" presStyleCnt="40"/>
      <dgm:spPr/>
      <dgm:t>
        <a:bodyPr/>
        <a:lstStyle/>
        <a:p>
          <a:endParaRPr lang="en-US"/>
        </a:p>
      </dgm:t>
    </dgm:pt>
    <dgm:pt modelId="{48D7B264-89EC-8B4B-97DF-CE184DF0AB61}" type="pres">
      <dgm:prSet presAssocID="{F9B6356E-99E9-1E48-BF28-3BF835CBDBBC}" presName="hierChild4" presStyleCnt="0"/>
      <dgm:spPr/>
    </dgm:pt>
    <dgm:pt modelId="{8F230307-AF0B-9049-8387-7B72917C94A8}" type="pres">
      <dgm:prSet presAssocID="{F9B6356E-99E9-1E48-BF28-3BF835CBDBBC}" presName="hierChild5" presStyleCnt="0"/>
      <dgm:spPr/>
    </dgm:pt>
    <dgm:pt modelId="{2E45286F-DB1C-4602-86E5-684F78B80181}" type="pres">
      <dgm:prSet presAssocID="{AD0D1625-F504-CB49-A294-5D47A72BCCE4}" presName="Name48" presStyleLbl="parChTrans1D3" presStyleIdx="24" presStyleCnt="41"/>
      <dgm:spPr/>
      <dgm:t>
        <a:bodyPr/>
        <a:lstStyle/>
        <a:p>
          <a:endParaRPr lang="en-US"/>
        </a:p>
      </dgm:t>
    </dgm:pt>
    <dgm:pt modelId="{72756C4A-D5EC-EA41-9B28-8ADB22A59B59}" type="pres">
      <dgm:prSet presAssocID="{9D7EC047-5B2D-0847-9855-FAB80B573DB4}" presName="hierRoot2" presStyleCnt="0">
        <dgm:presLayoutVars>
          <dgm:hierBranch val="init"/>
        </dgm:presLayoutVars>
      </dgm:prSet>
      <dgm:spPr/>
    </dgm:pt>
    <dgm:pt modelId="{96FB20B6-A47D-EB4B-8894-81523B40044F}" type="pres">
      <dgm:prSet presAssocID="{9D7EC047-5B2D-0847-9855-FAB80B573DB4}" presName="rootComposite" presStyleCnt="0"/>
      <dgm:spPr/>
    </dgm:pt>
    <dgm:pt modelId="{78E43299-D78F-B942-B7F0-7AF6F78A00F2}" type="pres">
      <dgm:prSet presAssocID="{9D7EC047-5B2D-0847-9855-FAB80B573DB4}" presName="rootText" presStyleLbl="node3" presStyleIdx="24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6E9B43-A16A-7F4B-B56D-02920E9B3532}" type="pres">
      <dgm:prSet presAssocID="{9D7EC047-5B2D-0847-9855-FAB80B573DB4}" presName="rootConnector" presStyleLbl="node3" presStyleIdx="24" presStyleCnt="40"/>
      <dgm:spPr/>
      <dgm:t>
        <a:bodyPr/>
        <a:lstStyle/>
        <a:p>
          <a:endParaRPr lang="en-US"/>
        </a:p>
      </dgm:t>
    </dgm:pt>
    <dgm:pt modelId="{2CFD67C1-2BFB-E54C-8CE6-9AA87E4DD145}" type="pres">
      <dgm:prSet presAssocID="{9D7EC047-5B2D-0847-9855-FAB80B573DB4}" presName="hierChild4" presStyleCnt="0"/>
      <dgm:spPr/>
    </dgm:pt>
    <dgm:pt modelId="{EFDC11ED-9C57-894F-BD59-8DB2F0AA075D}" type="pres">
      <dgm:prSet presAssocID="{9D7EC047-5B2D-0847-9855-FAB80B573DB4}" presName="hierChild5" presStyleCnt="0"/>
      <dgm:spPr/>
    </dgm:pt>
    <dgm:pt modelId="{525C8236-7202-4DFA-A01E-D23BD6F9940A}" type="pres">
      <dgm:prSet presAssocID="{598042EA-0566-1249-B867-DF3ACFE5FD4C}" presName="Name48" presStyleLbl="parChTrans1D3" presStyleIdx="25" presStyleCnt="41"/>
      <dgm:spPr/>
      <dgm:t>
        <a:bodyPr/>
        <a:lstStyle/>
        <a:p>
          <a:endParaRPr lang="en-US"/>
        </a:p>
      </dgm:t>
    </dgm:pt>
    <dgm:pt modelId="{06794790-3E28-704A-882F-AAC6447D7DE3}" type="pres">
      <dgm:prSet presAssocID="{C6CA71C9-F03B-184C-8AC3-F19AAFC40908}" presName="hierRoot2" presStyleCnt="0">
        <dgm:presLayoutVars>
          <dgm:hierBranch val="init"/>
        </dgm:presLayoutVars>
      </dgm:prSet>
      <dgm:spPr/>
    </dgm:pt>
    <dgm:pt modelId="{6A7E7F61-B78F-C04C-B8EE-85CB605485F9}" type="pres">
      <dgm:prSet presAssocID="{C6CA71C9-F03B-184C-8AC3-F19AAFC40908}" presName="rootComposite" presStyleCnt="0"/>
      <dgm:spPr/>
    </dgm:pt>
    <dgm:pt modelId="{FB6D9CB8-B409-8546-AD5D-8FDDA900B476}" type="pres">
      <dgm:prSet presAssocID="{C6CA71C9-F03B-184C-8AC3-F19AAFC40908}" presName="rootText" presStyleLbl="node3" presStyleIdx="25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04D1E7-6C19-7743-8FD9-CBF855B1D6AB}" type="pres">
      <dgm:prSet presAssocID="{C6CA71C9-F03B-184C-8AC3-F19AAFC40908}" presName="rootConnector" presStyleLbl="node3" presStyleIdx="25" presStyleCnt="40"/>
      <dgm:spPr/>
      <dgm:t>
        <a:bodyPr/>
        <a:lstStyle/>
        <a:p>
          <a:endParaRPr lang="en-US"/>
        </a:p>
      </dgm:t>
    </dgm:pt>
    <dgm:pt modelId="{7BFBA333-6A5F-F144-AF2F-101754348DFB}" type="pres">
      <dgm:prSet presAssocID="{C6CA71C9-F03B-184C-8AC3-F19AAFC40908}" presName="hierChild4" presStyleCnt="0"/>
      <dgm:spPr/>
    </dgm:pt>
    <dgm:pt modelId="{66928EA0-D409-1E46-A28D-ECDEF87B6321}" type="pres">
      <dgm:prSet presAssocID="{C6CA71C9-F03B-184C-8AC3-F19AAFC40908}" presName="hierChild5" presStyleCnt="0"/>
      <dgm:spPr/>
    </dgm:pt>
    <dgm:pt modelId="{F1E9E7F3-A35C-481E-8E9B-EF7E7B5CD080}" type="pres">
      <dgm:prSet presAssocID="{6F01F3AA-5F7F-654E-86B9-3C8FE027C83A}" presName="Name48" presStyleLbl="parChTrans1D3" presStyleIdx="26" presStyleCnt="41"/>
      <dgm:spPr/>
      <dgm:t>
        <a:bodyPr/>
        <a:lstStyle/>
        <a:p>
          <a:endParaRPr lang="en-US"/>
        </a:p>
      </dgm:t>
    </dgm:pt>
    <dgm:pt modelId="{69AEEE57-C07A-1B4F-B7D6-902BD6FC3CBC}" type="pres">
      <dgm:prSet presAssocID="{D7758742-0C1C-2349-9399-C476670D57B1}" presName="hierRoot2" presStyleCnt="0">
        <dgm:presLayoutVars>
          <dgm:hierBranch val="init"/>
        </dgm:presLayoutVars>
      </dgm:prSet>
      <dgm:spPr/>
    </dgm:pt>
    <dgm:pt modelId="{B789A13D-7FAE-624F-A32B-A77BB19A91CC}" type="pres">
      <dgm:prSet presAssocID="{D7758742-0C1C-2349-9399-C476670D57B1}" presName="rootComposite" presStyleCnt="0"/>
      <dgm:spPr/>
    </dgm:pt>
    <dgm:pt modelId="{7D600678-4105-9D48-9E3F-D8BDE4F73041}" type="pres">
      <dgm:prSet presAssocID="{D7758742-0C1C-2349-9399-C476670D57B1}" presName="rootText" presStyleLbl="node3" presStyleIdx="26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A1DCFA-F411-7942-B4A2-2CC301A23887}" type="pres">
      <dgm:prSet presAssocID="{D7758742-0C1C-2349-9399-C476670D57B1}" presName="rootConnector" presStyleLbl="node3" presStyleIdx="26" presStyleCnt="40"/>
      <dgm:spPr/>
      <dgm:t>
        <a:bodyPr/>
        <a:lstStyle/>
        <a:p>
          <a:endParaRPr lang="en-US"/>
        </a:p>
      </dgm:t>
    </dgm:pt>
    <dgm:pt modelId="{CF3E909F-1466-6341-A887-139A5D970743}" type="pres">
      <dgm:prSet presAssocID="{D7758742-0C1C-2349-9399-C476670D57B1}" presName="hierChild4" presStyleCnt="0"/>
      <dgm:spPr/>
    </dgm:pt>
    <dgm:pt modelId="{49C87C64-60F8-EE47-A308-5E4F522D237E}" type="pres">
      <dgm:prSet presAssocID="{D7758742-0C1C-2349-9399-C476670D57B1}" presName="hierChild5" presStyleCnt="0"/>
      <dgm:spPr/>
    </dgm:pt>
    <dgm:pt modelId="{0C52193A-53AD-4A29-BFB0-11414628BB0A}" type="pres">
      <dgm:prSet presAssocID="{A6C4A1EA-EC13-4148-B586-84F60E8E3B12}" presName="Name48" presStyleLbl="parChTrans1D3" presStyleIdx="27" presStyleCnt="41"/>
      <dgm:spPr/>
      <dgm:t>
        <a:bodyPr/>
        <a:lstStyle/>
        <a:p>
          <a:endParaRPr lang="en-US"/>
        </a:p>
      </dgm:t>
    </dgm:pt>
    <dgm:pt modelId="{5BF3DD0E-3582-2242-951A-78F77EC05559}" type="pres">
      <dgm:prSet presAssocID="{FEED76FA-AA89-0241-B050-523B0D3C58D3}" presName="hierRoot2" presStyleCnt="0">
        <dgm:presLayoutVars>
          <dgm:hierBranch val="init"/>
        </dgm:presLayoutVars>
      </dgm:prSet>
      <dgm:spPr/>
    </dgm:pt>
    <dgm:pt modelId="{329A881F-3FFE-A94B-8CA0-A384A78AC6D5}" type="pres">
      <dgm:prSet presAssocID="{FEED76FA-AA89-0241-B050-523B0D3C58D3}" presName="rootComposite" presStyleCnt="0"/>
      <dgm:spPr/>
    </dgm:pt>
    <dgm:pt modelId="{000634F7-17C2-FE46-9EA2-1432AC0AB234}" type="pres">
      <dgm:prSet presAssocID="{FEED76FA-AA89-0241-B050-523B0D3C58D3}" presName="rootText" presStyleLbl="node3" presStyleIdx="27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E33775-3840-7843-9850-65903334CB17}" type="pres">
      <dgm:prSet presAssocID="{FEED76FA-AA89-0241-B050-523B0D3C58D3}" presName="rootConnector" presStyleLbl="node3" presStyleIdx="27" presStyleCnt="40"/>
      <dgm:spPr/>
      <dgm:t>
        <a:bodyPr/>
        <a:lstStyle/>
        <a:p>
          <a:endParaRPr lang="en-US"/>
        </a:p>
      </dgm:t>
    </dgm:pt>
    <dgm:pt modelId="{1C593100-1D39-A348-9836-891E5073EF53}" type="pres">
      <dgm:prSet presAssocID="{FEED76FA-AA89-0241-B050-523B0D3C58D3}" presName="hierChild4" presStyleCnt="0"/>
      <dgm:spPr/>
    </dgm:pt>
    <dgm:pt modelId="{2ACDED31-0128-0149-8A1B-2847E8C49088}" type="pres">
      <dgm:prSet presAssocID="{FEED76FA-AA89-0241-B050-523B0D3C58D3}" presName="hierChild5" presStyleCnt="0"/>
      <dgm:spPr/>
    </dgm:pt>
    <dgm:pt modelId="{6FFFE4E6-8B31-4169-BDCF-8FB005A3167A}" type="pres">
      <dgm:prSet presAssocID="{8B8A6862-0058-7844-AF48-B0D0E8B246B6}" presName="Name48" presStyleLbl="parChTrans1D3" presStyleIdx="28" presStyleCnt="41"/>
      <dgm:spPr/>
      <dgm:t>
        <a:bodyPr/>
        <a:lstStyle/>
        <a:p>
          <a:endParaRPr lang="en-US"/>
        </a:p>
      </dgm:t>
    </dgm:pt>
    <dgm:pt modelId="{E63C3135-7893-BD48-9BA5-C43496F42362}" type="pres">
      <dgm:prSet presAssocID="{0DEDA872-36A8-2D45-9594-26312B9FA2E8}" presName="hierRoot2" presStyleCnt="0">
        <dgm:presLayoutVars>
          <dgm:hierBranch val="init"/>
        </dgm:presLayoutVars>
      </dgm:prSet>
      <dgm:spPr/>
    </dgm:pt>
    <dgm:pt modelId="{54223692-7B6F-C04B-B0C9-6F620C98D9FF}" type="pres">
      <dgm:prSet presAssocID="{0DEDA872-36A8-2D45-9594-26312B9FA2E8}" presName="rootComposite" presStyleCnt="0"/>
      <dgm:spPr/>
    </dgm:pt>
    <dgm:pt modelId="{00030FFD-99E1-5245-A852-E8ED77728625}" type="pres">
      <dgm:prSet presAssocID="{0DEDA872-36A8-2D45-9594-26312B9FA2E8}" presName="rootText" presStyleLbl="node3" presStyleIdx="28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7DF109-7F82-C24C-84DA-76776C8D6B5E}" type="pres">
      <dgm:prSet presAssocID="{0DEDA872-36A8-2D45-9594-26312B9FA2E8}" presName="rootConnector" presStyleLbl="node3" presStyleIdx="28" presStyleCnt="40"/>
      <dgm:spPr/>
      <dgm:t>
        <a:bodyPr/>
        <a:lstStyle/>
        <a:p>
          <a:endParaRPr lang="en-US"/>
        </a:p>
      </dgm:t>
    </dgm:pt>
    <dgm:pt modelId="{4E6B0D41-8F69-E645-B719-38253AFB973F}" type="pres">
      <dgm:prSet presAssocID="{0DEDA872-36A8-2D45-9594-26312B9FA2E8}" presName="hierChild4" presStyleCnt="0"/>
      <dgm:spPr/>
    </dgm:pt>
    <dgm:pt modelId="{41534CAE-05A0-A44B-A167-B60A6F197209}" type="pres">
      <dgm:prSet presAssocID="{0DEDA872-36A8-2D45-9594-26312B9FA2E8}" presName="hierChild5" presStyleCnt="0"/>
      <dgm:spPr/>
    </dgm:pt>
    <dgm:pt modelId="{3CAF20FD-4BAB-4EE0-B5F9-7D48F09B921D}" type="pres">
      <dgm:prSet presAssocID="{C3A0E409-4A81-904D-B6DF-77A3CC3590A7}" presName="Name48" presStyleLbl="parChTrans1D3" presStyleIdx="29" presStyleCnt="41"/>
      <dgm:spPr/>
      <dgm:t>
        <a:bodyPr/>
        <a:lstStyle/>
        <a:p>
          <a:endParaRPr lang="en-US"/>
        </a:p>
      </dgm:t>
    </dgm:pt>
    <dgm:pt modelId="{ADB626C0-F7D1-BB4B-A0CB-02398F5EAAF6}" type="pres">
      <dgm:prSet presAssocID="{B5B1B775-5C26-2248-B2AE-A4AB978386A7}" presName="hierRoot2" presStyleCnt="0">
        <dgm:presLayoutVars>
          <dgm:hierBranch val="init"/>
        </dgm:presLayoutVars>
      </dgm:prSet>
      <dgm:spPr/>
    </dgm:pt>
    <dgm:pt modelId="{46C3DF19-E103-5340-8406-E337F25C5EFF}" type="pres">
      <dgm:prSet presAssocID="{B5B1B775-5C26-2248-B2AE-A4AB978386A7}" presName="rootComposite" presStyleCnt="0"/>
      <dgm:spPr/>
    </dgm:pt>
    <dgm:pt modelId="{2B4B0F4A-3354-1148-B361-A0A484C2CE95}" type="pres">
      <dgm:prSet presAssocID="{B5B1B775-5C26-2248-B2AE-A4AB978386A7}" presName="rootText" presStyleLbl="node3" presStyleIdx="29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EBCEC2-9B19-F940-A08A-6D8353970151}" type="pres">
      <dgm:prSet presAssocID="{B5B1B775-5C26-2248-B2AE-A4AB978386A7}" presName="rootConnector" presStyleLbl="node3" presStyleIdx="29" presStyleCnt="40"/>
      <dgm:spPr/>
      <dgm:t>
        <a:bodyPr/>
        <a:lstStyle/>
        <a:p>
          <a:endParaRPr lang="en-US"/>
        </a:p>
      </dgm:t>
    </dgm:pt>
    <dgm:pt modelId="{E3EE62DE-BF7A-4343-A269-36123FCDB866}" type="pres">
      <dgm:prSet presAssocID="{B5B1B775-5C26-2248-B2AE-A4AB978386A7}" presName="hierChild4" presStyleCnt="0"/>
      <dgm:spPr/>
    </dgm:pt>
    <dgm:pt modelId="{E7FF40F7-2F0F-714D-A58C-5FB3ED7C2A00}" type="pres">
      <dgm:prSet presAssocID="{B5B1B775-5C26-2248-B2AE-A4AB978386A7}" presName="hierChild5" presStyleCnt="0"/>
      <dgm:spPr/>
    </dgm:pt>
    <dgm:pt modelId="{2DFDA5F4-13FA-2244-9D98-9C803EA167E1}" type="pres">
      <dgm:prSet presAssocID="{75B99E4F-0C64-6B4F-95C1-8211B96EAE66}" presName="hierChild5" presStyleCnt="0"/>
      <dgm:spPr/>
    </dgm:pt>
    <dgm:pt modelId="{33F02D93-CED2-5340-9B40-976DD185F010}" type="pres">
      <dgm:prSet presAssocID="{5DD2E82C-0936-3D42-B2E4-CB3A5E88AF29}" presName="Name37" presStyleLbl="parChTrans1D2" presStyleIdx="3" presStyleCnt="7"/>
      <dgm:spPr/>
      <dgm:t>
        <a:bodyPr/>
        <a:lstStyle/>
        <a:p>
          <a:endParaRPr lang="en-US"/>
        </a:p>
      </dgm:t>
    </dgm:pt>
    <dgm:pt modelId="{E431A0D1-A196-4749-A5BD-E5A795720C80}" type="pres">
      <dgm:prSet presAssocID="{2ACCA6AB-9B36-2342-900C-35365F5639D8}" presName="hierRoot2" presStyleCnt="0">
        <dgm:presLayoutVars>
          <dgm:hierBranch val="hang"/>
        </dgm:presLayoutVars>
      </dgm:prSet>
      <dgm:spPr/>
    </dgm:pt>
    <dgm:pt modelId="{68B8CBEC-D43D-F042-8B47-92B6AD4CE05D}" type="pres">
      <dgm:prSet presAssocID="{2ACCA6AB-9B36-2342-900C-35365F5639D8}" presName="rootComposite" presStyleCnt="0"/>
      <dgm:spPr/>
    </dgm:pt>
    <dgm:pt modelId="{06FA4154-5D12-3649-ABA0-B98E1B22C2F9}" type="pres">
      <dgm:prSet presAssocID="{2ACCA6AB-9B36-2342-900C-35365F5639D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052B3A-FB8F-0E45-B07E-74EEBCBCF5AF}" type="pres">
      <dgm:prSet presAssocID="{2ACCA6AB-9B36-2342-900C-35365F5639D8}" presName="rootConnector" presStyleLbl="node2" presStyleIdx="3" presStyleCnt="4"/>
      <dgm:spPr/>
      <dgm:t>
        <a:bodyPr/>
        <a:lstStyle/>
        <a:p>
          <a:endParaRPr lang="en-US"/>
        </a:p>
      </dgm:t>
    </dgm:pt>
    <dgm:pt modelId="{AA6D0E88-8688-DB45-B689-80D1E2F04263}" type="pres">
      <dgm:prSet presAssocID="{2ACCA6AB-9B36-2342-900C-35365F5639D8}" presName="hierChild4" presStyleCnt="0"/>
      <dgm:spPr/>
    </dgm:pt>
    <dgm:pt modelId="{145188DD-6C8C-41B7-8A9D-004AFA50141A}" type="pres">
      <dgm:prSet presAssocID="{3ED196F2-8367-884B-9DD3-566E9AF00E2C}" presName="Name48" presStyleLbl="parChTrans1D3" presStyleIdx="30" presStyleCnt="41"/>
      <dgm:spPr/>
      <dgm:t>
        <a:bodyPr/>
        <a:lstStyle/>
        <a:p>
          <a:endParaRPr lang="en-US"/>
        </a:p>
      </dgm:t>
    </dgm:pt>
    <dgm:pt modelId="{A9E45DAC-5E8C-E64F-B766-43BB90C462E0}" type="pres">
      <dgm:prSet presAssocID="{7AE35376-2AA7-6E47-9B8F-BF63651C5003}" presName="hierRoot2" presStyleCnt="0">
        <dgm:presLayoutVars>
          <dgm:hierBranch val="init"/>
        </dgm:presLayoutVars>
      </dgm:prSet>
      <dgm:spPr/>
    </dgm:pt>
    <dgm:pt modelId="{2DF427B4-4E06-7440-8419-56DB2EE08C16}" type="pres">
      <dgm:prSet presAssocID="{7AE35376-2AA7-6E47-9B8F-BF63651C5003}" presName="rootComposite" presStyleCnt="0"/>
      <dgm:spPr/>
    </dgm:pt>
    <dgm:pt modelId="{792BF571-377A-6A46-9560-91569035AF9E}" type="pres">
      <dgm:prSet presAssocID="{7AE35376-2AA7-6E47-9B8F-BF63651C5003}" presName="rootText" presStyleLbl="node3" presStyleIdx="30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FA7730-B972-F94F-A160-F6040BA41112}" type="pres">
      <dgm:prSet presAssocID="{7AE35376-2AA7-6E47-9B8F-BF63651C5003}" presName="rootConnector" presStyleLbl="node3" presStyleIdx="30" presStyleCnt="40"/>
      <dgm:spPr/>
      <dgm:t>
        <a:bodyPr/>
        <a:lstStyle/>
        <a:p>
          <a:endParaRPr lang="en-US"/>
        </a:p>
      </dgm:t>
    </dgm:pt>
    <dgm:pt modelId="{5F91E9D1-59FD-A14C-8626-4B69CC90C931}" type="pres">
      <dgm:prSet presAssocID="{7AE35376-2AA7-6E47-9B8F-BF63651C5003}" presName="hierChild4" presStyleCnt="0"/>
      <dgm:spPr/>
    </dgm:pt>
    <dgm:pt modelId="{E8052FA5-3E80-DC42-A238-66DDC6B83026}" type="pres">
      <dgm:prSet presAssocID="{7AE35376-2AA7-6E47-9B8F-BF63651C5003}" presName="hierChild5" presStyleCnt="0"/>
      <dgm:spPr/>
    </dgm:pt>
    <dgm:pt modelId="{841B37FE-DCE1-4BEE-83DA-AB71ACF72632}" type="pres">
      <dgm:prSet presAssocID="{040D955D-D3BC-B34C-9A96-46B638A915E3}" presName="Name48" presStyleLbl="parChTrans1D3" presStyleIdx="31" presStyleCnt="41"/>
      <dgm:spPr/>
      <dgm:t>
        <a:bodyPr/>
        <a:lstStyle/>
        <a:p>
          <a:endParaRPr lang="en-US"/>
        </a:p>
      </dgm:t>
    </dgm:pt>
    <dgm:pt modelId="{D7CD58C6-8D51-7049-BD47-0823BCB5DED6}" type="pres">
      <dgm:prSet presAssocID="{A2E0A345-053D-7446-90F9-C020DE941398}" presName="hierRoot2" presStyleCnt="0">
        <dgm:presLayoutVars>
          <dgm:hierBranch val="init"/>
        </dgm:presLayoutVars>
      </dgm:prSet>
      <dgm:spPr/>
    </dgm:pt>
    <dgm:pt modelId="{328C5566-04C3-4343-99DE-B8975CC5FD26}" type="pres">
      <dgm:prSet presAssocID="{A2E0A345-053D-7446-90F9-C020DE941398}" presName="rootComposite" presStyleCnt="0"/>
      <dgm:spPr/>
    </dgm:pt>
    <dgm:pt modelId="{497741A9-5ACF-AC4A-9CB8-F2EC56C4632D}" type="pres">
      <dgm:prSet presAssocID="{A2E0A345-053D-7446-90F9-C020DE941398}" presName="rootText" presStyleLbl="node3" presStyleIdx="31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35D661-A782-8B4A-890E-DA6D02C41A91}" type="pres">
      <dgm:prSet presAssocID="{A2E0A345-053D-7446-90F9-C020DE941398}" presName="rootConnector" presStyleLbl="node3" presStyleIdx="31" presStyleCnt="40"/>
      <dgm:spPr/>
      <dgm:t>
        <a:bodyPr/>
        <a:lstStyle/>
        <a:p>
          <a:endParaRPr lang="en-US"/>
        </a:p>
      </dgm:t>
    </dgm:pt>
    <dgm:pt modelId="{1FE81435-2A38-7448-9483-17E5C97EC781}" type="pres">
      <dgm:prSet presAssocID="{A2E0A345-053D-7446-90F9-C020DE941398}" presName="hierChild4" presStyleCnt="0"/>
      <dgm:spPr/>
    </dgm:pt>
    <dgm:pt modelId="{84E72920-3124-E440-9501-F06EA56ACE5B}" type="pres">
      <dgm:prSet presAssocID="{A2E0A345-053D-7446-90F9-C020DE941398}" presName="hierChild5" presStyleCnt="0"/>
      <dgm:spPr/>
    </dgm:pt>
    <dgm:pt modelId="{35C3DB84-74E4-407E-AD69-D4C35968B530}" type="pres">
      <dgm:prSet presAssocID="{C00741E4-B0E0-8746-ADB2-471ECE88DFDD}" presName="Name48" presStyleLbl="parChTrans1D3" presStyleIdx="32" presStyleCnt="41"/>
      <dgm:spPr/>
      <dgm:t>
        <a:bodyPr/>
        <a:lstStyle/>
        <a:p>
          <a:endParaRPr lang="en-US"/>
        </a:p>
      </dgm:t>
    </dgm:pt>
    <dgm:pt modelId="{317ABF29-381D-ED45-8442-FA7C58722F24}" type="pres">
      <dgm:prSet presAssocID="{0CE25BB3-FD55-1C4C-8A5A-D0CAD5E7728A}" presName="hierRoot2" presStyleCnt="0">
        <dgm:presLayoutVars>
          <dgm:hierBranch val="init"/>
        </dgm:presLayoutVars>
      </dgm:prSet>
      <dgm:spPr/>
    </dgm:pt>
    <dgm:pt modelId="{F0C2BB62-FA33-764D-88D8-956FCFF999DD}" type="pres">
      <dgm:prSet presAssocID="{0CE25BB3-FD55-1C4C-8A5A-D0CAD5E7728A}" presName="rootComposite" presStyleCnt="0"/>
      <dgm:spPr/>
    </dgm:pt>
    <dgm:pt modelId="{D7E9B4C3-4F7D-694E-A562-7A394EEBC7D5}" type="pres">
      <dgm:prSet presAssocID="{0CE25BB3-FD55-1C4C-8A5A-D0CAD5E7728A}" presName="rootText" presStyleLbl="node3" presStyleIdx="32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CCBF03-9B3A-2C43-BF87-E7FF7FD86426}" type="pres">
      <dgm:prSet presAssocID="{0CE25BB3-FD55-1C4C-8A5A-D0CAD5E7728A}" presName="rootConnector" presStyleLbl="node3" presStyleIdx="32" presStyleCnt="40"/>
      <dgm:spPr/>
      <dgm:t>
        <a:bodyPr/>
        <a:lstStyle/>
        <a:p>
          <a:endParaRPr lang="en-US"/>
        </a:p>
      </dgm:t>
    </dgm:pt>
    <dgm:pt modelId="{EF9E6398-C2A9-B147-84B2-FBC04936D3FE}" type="pres">
      <dgm:prSet presAssocID="{0CE25BB3-FD55-1C4C-8A5A-D0CAD5E7728A}" presName="hierChild4" presStyleCnt="0"/>
      <dgm:spPr/>
    </dgm:pt>
    <dgm:pt modelId="{D1296277-1920-8041-BD27-0E31F5BD3F61}" type="pres">
      <dgm:prSet presAssocID="{0CE25BB3-FD55-1C4C-8A5A-D0CAD5E7728A}" presName="hierChild5" presStyleCnt="0"/>
      <dgm:spPr/>
    </dgm:pt>
    <dgm:pt modelId="{83D69C12-55A0-41B9-9D1B-2F4161B5CEEA}" type="pres">
      <dgm:prSet presAssocID="{1FC31E3B-2A34-AE46-804F-E4C7B01D54C8}" presName="Name48" presStyleLbl="parChTrans1D3" presStyleIdx="33" presStyleCnt="41"/>
      <dgm:spPr/>
      <dgm:t>
        <a:bodyPr/>
        <a:lstStyle/>
        <a:p>
          <a:endParaRPr lang="en-US"/>
        </a:p>
      </dgm:t>
    </dgm:pt>
    <dgm:pt modelId="{B7B24B7E-5E92-554F-AE28-C347E215B73F}" type="pres">
      <dgm:prSet presAssocID="{124C98A3-9335-4E49-BB47-1E3F55D05EDB}" presName="hierRoot2" presStyleCnt="0">
        <dgm:presLayoutVars>
          <dgm:hierBranch val="init"/>
        </dgm:presLayoutVars>
      </dgm:prSet>
      <dgm:spPr/>
    </dgm:pt>
    <dgm:pt modelId="{445A2FE3-650D-4A47-9990-EB727FDD1A5F}" type="pres">
      <dgm:prSet presAssocID="{124C98A3-9335-4E49-BB47-1E3F55D05EDB}" presName="rootComposite" presStyleCnt="0"/>
      <dgm:spPr/>
    </dgm:pt>
    <dgm:pt modelId="{04FA7BB0-65FD-9642-B94F-EAF77087BEDF}" type="pres">
      <dgm:prSet presAssocID="{124C98A3-9335-4E49-BB47-1E3F55D05EDB}" presName="rootText" presStyleLbl="node3" presStyleIdx="33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B6FA94-C6BC-9444-B5A4-1E7AFBBBE076}" type="pres">
      <dgm:prSet presAssocID="{124C98A3-9335-4E49-BB47-1E3F55D05EDB}" presName="rootConnector" presStyleLbl="node3" presStyleIdx="33" presStyleCnt="40"/>
      <dgm:spPr/>
      <dgm:t>
        <a:bodyPr/>
        <a:lstStyle/>
        <a:p>
          <a:endParaRPr lang="en-US"/>
        </a:p>
      </dgm:t>
    </dgm:pt>
    <dgm:pt modelId="{9668768A-A77C-AB4D-8947-58FABDBF2131}" type="pres">
      <dgm:prSet presAssocID="{124C98A3-9335-4E49-BB47-1E3F55D05EDB}" presName="hierChild4" presStyleCnt="0"/>
      <dgm:spPr/>
    </dgm:pt>
    <dgm:pt modelId="{CA273DFD-A7B1-854B-9FAB-BBC48A87CBF3}" type="pres">
      <dgm:prSet presAssocID="{124C98A3-9335-4E49-BB47-1E3F55D05EDB}" presName="hierChild5" presStyleCnt="0"/>
      <dgm:spPr/>
    </dgm:pt>
    <dgm:pt modelId="{494376DB-FFD7-4839-9BBC-007BEEECBDFD}" type="pres">
      <dgm:prSet presAssocID="{DE751D5E-DEA5-5C45-9C4C-A640C8D36EDC}" presName="Name48" presStyleLbl="parChTrans1D3" presStyleIdx="34" presStyleCnt="41"/>
      <dgm:spPr/>
      <dgm:t>
        <a:bodyPr/>
        <a:lstStyle/>
        <a:p>
          <a:endParaRPr lang="en-US"/>
        </a:p>
      </dgm:t>
    </dgm:pt>
    <dgm:pt modelId="{F5F0A5D4-B6C4-CE4F-B9FB-D06AD737F152}" type="pres">
      <dgm:prSet presAssocID="{D1B4056B-38BD-B843-8579-117308B2A457}" presName="hierRoot2" presStyleCnt="0">
        <dgm:presLayoutVars>
          <dgm:hierBranch val="init"/>
        </dgm:presLayoutVars>
      </dgm:prSet>
      <dgm:spPr/>
    </dgm:pt>
    <dgm:pt modelId="{850D0974-1CB9-A942-9936-193C2D547E70}" type="pres">
      <dgm:prSet presAssocID="{D1B4056B-38BD-B843-8579-117308B2A457}" presName="rootComposite" presStyleCnt="0"/>
      <dgm:spPr/>
    </dgm:pt>
    <dgm:pt modelId="{9BE1BFC7-EDBE-B744-BF9C-796420A23D0C}" type="pres">
      <dgm:prSet presAssocID="{D1B4056B-38BD-B843-8579-117308B2A457}" presName="rootText" presStyleLbl="node3" presStyleIdx="34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83E7CB-75BD-E94E-84D0-8B088D44A4B5}" type="pres">
      <dgm:prSet presAssocID="{D1B4056B-38BD-B843-8579-117308B2A457}" presName="rootConnector" presStyleLbl="node3" presStyleIdx="34" presStyleCnt="40"/>
      <dgm:spPr/>
      <dgm:t>
        <a:bodyPr/>
        <a:lstStyle/>
        <a:p>
          <a:endParaRPr lang="en-US"/>
        </a:p>
      </dgm:t>
    </dgm:pt>
    <dgm:pt modelId="{1408DE54-E439-1C42-8F66-75118DE4BE2D}" type="pres">
      <dgm:prSet presAssocID="{D1B4056B-38BD-B843-8579-117308B2A457}" presName="hierChild4" presStyleCnt="0"/>
      <dgm:spPr/>
    </dgm:pt>
    <dgm:pt modelId="{B1B00AEE-98C4-3045-AE43-B2F1ABD75D3F}" type="pres">
      <dgm:prSet presAssocID="{D1B4056B-38BD-B843-8579-117308B2A457}" presName="hierChild5" presStyleCnt="0"/>
      <dgm:spPr/>
    </dgm:pt>
    <dgm:pt modelId="{C26910A5-EEB3-4AF4-A570-2F34F9F328E6}" type="pres">
      <dgm:prSet presAssocID="{F5642842-783A-A248-87BC-3B75277E1C1F}" presName="Name48" presStyleLbl="parChTrans1D3" presStyleIdx="35" presStyleCnt="41"/>
      <dgm:spPr/>
      <dgm:t>
        <a:bodyPr/>
        <a:lstStyle/>
        <a:p>
          <a:endParaRPr lang="en-US"/>
        </a:p>
      </dgm:t>
    </dgm:pt>
    <dgm:pt modelId="{3AB09C46-9217-3741-BDA7-218CBF773D1F}" type="pres">
      <dgm:prSet presAssocID="{E9CE27E4-28F6-2E48-B927-338C1C9A854F}" presName="hierRoot2" presStyleCnt="0">
        <dgm:presLayoutVars>
          <dgm:hierBranch val="init"/>
        </dgm:presLayoutVars>
      </dgm:prSet>
      <dgm:spPr/>
    </dgm:pt>
    <dgm:pt modelId="{148A3E29-95FF-B041-A4AD-0EB0C0F108AA}" type="pres">
      <dgm:prSet presAssocID="{E9CE27E4-28F6-2E48-B927-338C1C9A854F}" presName="rootComposite" presStyleCnt="0"/>
      <dgm:spPr/>
    </dgm:pt>
    <dgm:pt modelId="{C433E826-F075-B04D-B9FD-781CED83DA22}" type="pres">
      <dgm:prSet presAssocID="{E9CE27E4-28F6-2E48-B927-338C1C9A854F}" presName="rootText" presStyleLbl="node3" presStyleIdx="35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0BD095-7948-0249-960D-FF9A1598B0EF}" type="pres">
      <dgm:prSet presAssocID="{E9CE27E4-28F6-2E48-B927-338C1C9A854F}" presName="rootConnector" presStyleLbl="node3" presStyleIdx="35" presStyleCnt="40"/>
      <dgm:spPr/>
      <dgm:t>
        <a:bodyPr/>
        <a:lstStyle/>
        <a:p>
          <a:endParaRPr lang="en-US"/>
        </a:p>
      </dgm:t>
    </dgm:pt>
    <dgm:pt modelId="{C0A4EFFF-F600-F940-9979-65A7E6EEFF97}" type="pres">
      <dgm:prSet presAssocID="{E9CE27E4-28F6-2E48-B927-338C1C9A854F}" presName="hierChild4" presStyleCnt="0"/>
      <dgm:spPr/>
    </dgm:pt>
    <dgm:pt modelId="{1202C4FA-55C3-864A-B9B7-F83CF351830A}" type="pres">
      <dgm:prSet presAssocID="{E9CE27E4-28F6-2E48-B927-338C1C9A854F}" presName="hierChild5" presStyleCnt="0"/>
      <dgm:spPr/>
    </dgm:pt>
    <dgm:pt modelId="{D6EDB4C1-12DB-4C26-85BC-AA3F371E80BE}" type="pres">
      <dgm:prSet presAssocID="{B30CF627-2937-534D-B648-F5F2AA4109C9}" presName="Name48" presStyleLbl="parChTrans1D3" presStyleIdx="36" presStyleCnt="41"/>
      <dgm:spPr/>
      <dgm:t>
        <a:bodyPr/>
        <a:lstStyle/>
        <a:p>
          <a:endParaRPr lang="en-US"/>
        </a:p>
      </dgm:t>
    </dgm:pt>
    <dgm:pt modelId="{50F91E71-251F-9D4D-B996-7FF7311357BA}" type="pres">
      <dgm:prSet presAssocID="{28171A15-F9F9-E34A-89FD-BC688BB70975}" presName="hierRoot2" presStyleCnt="0">
        <dgm:presLayoutVars>
          <dgm:hierBranch val="init"/>
        </dgm:presLayoutVars>
      </dgm:prSet>
      <dgm:spPr/>
    </dgm:pt>
    <dgm:pt modelId="{A168212A-BE42-4C45-8C97-EE7D0B2ED55B}" type="pres">
      <dgm:prSet presAssocID="{28171A15-F9F9-E34A-89FD-BC688BB70975}" presName="rootComposite" presStyleCnt="0"/>
      <dgm:spPr/>
    </dgm:pt>
    <dgm:pt modelId="{C8D86E22-A32C-9247-A4F0-10F783FF0EF0}" type="pres">
      <dgm:prSet presAssocID="{28171A15-F9F9-E34A-89FD-BC688BB70975}" presName="rootText" presStyleLbl="node3" presStyleIdx="36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79A97B6-B4F5-0246-AA64-BF570B129D11}" type="pres">
      <dgm:prSet presAssocID="{28171A15-F9F9-E34A-89FD-BC688BB70975}" presName="rootConnector" presStyleLbl="node3" presStyleIdx="36" presStyleCnt="40"/>
      <dgm:spPr/>
      <dgm:t>
        <a:bodyPr/>
        <a:lstStyle/>
        <a:p>
          <a:endParaRPr lang="en-US"/>
        </a:p>
      </dgm:t>
    </dgm:pt>
    <dgm:pt modelId="{00F18F6E-C6A5-9046-BD6B-C0F6DFDC7EEC}" type="pres">
      <dgm:prSet presAssocID="{28171A15-F9F9-E34A-89FD-BC688BB70975}" presName="hierChild4" presStyleCnt="0"/>
      <dgm:spPr/>
    </dgm:pt>
    <dgm:pt modelId="{7BBD1C68-1FB0-2246-BF0B-D0E253884BD4}" type="pres">
      <dgm:prSet presAssocID="{28171A15-F9F9-E34A-89FD-BC688BB70975}" presName="hierChild5" presStyleCnt="0"/>
      <dgm:spPr/>
    </dgm:pt>
    <dgm:pt modelId="{36809163-06E7-4D7E-8EA4-3CDA70B4F929}" type="pres">
      <dgm:prSet presAssocID="{E27040D1-F992-5142-AFAB-542FE90AEBB7}" presName="Name48" presStyleLbl="parChTrans1D3" presStyleIdx="37" presStyleCnt="41"/>
      <dgm:spPr/>
      <dgm:t>
        <a:bodyPr/>
        <a:lstStyle/>
        <a:p>
          <a:endParaRPr lang="en-US"/>
        </a:p>
      </dgm:t>
    </dgm:pt>
    <dgm:pt modelId="{63B4DE81-7821-CA44-8351-3FB85CD0E5BA}" type="pres">
      <dgm:prSet presAssocID="{7A7DE3B3-0C2E-CC42-B2B7-BB5F69ABF5B9}" presName="hierRoot2" presStyleCnt="0">
        <dgm:presLayoutVars>
          <dgm:hierBranch val="init"/>
        </dgm:presLayoutVars>
      </dgm:prSet>
      <dgm:spPr/>
    </dgm:pt>
    <dgm:pt modelId="{271DEB08-D03F-1043-8700-3244FAAF8D7B}" type="pres">
      <dgm:prSet presAssocID="{7A7DE3B3-0C2E-CC42-B2B7-BB5F69ABF5B9}" presName="rootComposite" presStyleCnt="0"/>
      <dgm:spPr/>
    </dgm:pt>
    <dgm:pt modelId="{B0782185-817C-8E49-A424-860F16C59AE0}" type="pres">
      <dgm:prSet presAssocID="{7A7DE3B3-0C2E-CC42-B2B7-BB5F69ABF5B9}" presName="rootText" presStyleLbl="node3" presStyleIdx="37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81046B-2F0A-6246-A144-3EECB2C3A0F8}" type="pres">
      <dgm:prSet presAssocID="{7A7DE3B3-0C2E-CC42-B2B7-BB5F69ABF5B9}" presName="rootConnector" presStyleLbl="node3" presStyleIdx="37" presStyleCnt="40"/>
      <dgm:spPr/>
      <dgm:t>
        <a:bodyPr/>
        <a:lstStyle/>
        <a:p>
          <a:endParaRPr lang="en-US"/>
        </a:p>
      </dgm:t>
    </dgm:pt>
    <dgm:pt modelId="{98F98351-6C02-DF4B-934F-6FBDA8EB1178}" type="pres">
      <dgm:prSet presAssocID="{7A7DE3B3-0C2E-CC42-B2B7-BB5F69ABF5B9}" presName="hierChild4" presStyleCnt="0"/>
      <dgm:spPr/>
    </dgm:pt>
    <dgm:pt modelId="{6F5CF68E-D422-1648-8600-1A3FF92D56D4}" type="pres">
      <dgm:prSet presAssocID="{7A7DE3B3-0C2E-CC42-B2B7-BB5F69ABF5B9}" presName="hierChild5" presStyleCnt="0"/>
      <dgm:spPr/>
    </dgm:pt>
    <dgm:pt modelId="{E3791927-9A91-44EF-8A53-DAD58DEC7122}" type="pres">
      <dgm:prSet presAssocID="{2B800108-C6A1-6947-A1DF-661423E82517}" presName="Name48" presStyleLbl="parChTrans1D3" presStyleIdx="38" presStyleCnt="41"/>
      <dgm:spPr/>
      <dgm:t>
        <a:bodyPr/>
        <a:lstStyle/>
        <a:p>
          <a:endParaRPr lang="en-US"/>
        </a:p>
      </dgm:t>
    </dgm:pt>
    <dgm:pt modelId="{546FD29B-D282-884B-8F7A-729F98A30DC6}" type="pres">
      <dgm:prSet presAssocID="{93A5BF78-9CF4-9F4F-A7F4-4A1691170431}" presName="hierRoot2" presStyleCnt="0">
        <dgm:presLayoutVars>
          <dgm:hierBranch val="init"/>
        </dgm:presLayoutVars>
      </dgm:prSet>
      <dgm:spPr/>
    </dgm:pt>
    <dgm:pt modelId="{472B86EE-FDEE-CA43-9BD3-B210FD6CCBB8}" type="pres">
      <dgm:prSet presAssocID="{93A5BF78-9CF4-9F4F-A7F4-4A1691170431}" presName="rootComposite" presStyleCnt="0"/>
      <dgm:spPr/>
    </dgm:pt>
    <dgm:pt modelId="{522EB517-5B3D-0845-8A83-AD93F45540A0}" type="pres">
      <dgm:prSet presAssocID="{93A5BF78-9CF4-9F4F-A7F4-4A1691170431}" presName="rootText" presStyleLbl="node3" presStyleIdx="38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3DDB2A-A99F-5C45-897F-624A91DFA752}" type="pres">
      <dgm:prSet presAssocID="{93A5BF78-9CF4-9F4F-A7F4-4A1691170431}" presName="rootConnector" presStyleLbl="node3" presStyleIdx="38" presStyleCnt="40"/>
      <dgm:spPr/>
      <dgm:t>
        <a:bodyPr/>
        <a:lstStyle/>
        <a:p>
          <a:endParaRPr lang="en-US"/>
        </a:p>
      </dgm:t>
    </dgm:pt>
    <dgm:pt modelId="{1D1772A3-64DC-DE4A-8B5B-7E90D4CA3399}" type="pres">
      <dgm:prSet presAssocID="{93A5BF78-9CF4-9F4F-A7F4-4A1691170431}" presName="hierChild4" presStyleCnt="0"/>
      <dgm:spPr/>
    </dgm:pt>
    <dgm:pt modelId="{E960E492-5420-914A-B7A2-2687741A60CC}" type="pres">
      <dgm:prSet presAssocID="{93A5BF78-9CF4-9F4F-A7F4-4A1691170431}" presName="hierChild5" presStyleCnt="0"/>
      <dgm:spPr/>
    </dgm:pt>
    <dgm:pt modelId="{B0654A1F-9B2E-4670-BE9F-339AC47EF606}" type="pres">
      <dgm:prSet presAssocID="{3AC41C42-6866-9546-A046-DB85861FFDD6}" presName="Name48" presStyleLbl="parChTrans1D3" presStyleIdx="39" presStyleCnt="41"/>
      <dgm:spPr/>
      <dgm:t>
        <a:bodyPr/>
        <a:lstStyle/>
        <a:p>
          <a:endParaRPr lang="en-US"/>
        </a:p>
      </dgm:t>
    </dgm:pt>
    <dgm:pt modelId="{2CDDE6EA-3C1D-F54C-97F9-D696500798E3}" type="pres">
      <dgm:prSet presAssocID="{EC0DF9DF-8A7C-FB4F-9EE0-9F88A8FD3B80}" presName="hierRoot2" presStyleCnt="0">
        <dgm:presLayoutVars>
          <dgm:hierBranch val="init"/>
        </dgm:presLayoutVars>
      </dgm:prSet>
      <dgm:spPr/>
    </dgm:pt>
    <dgm:pt modelId="{2F748B5D-7DB6-5B4D-879D-3D94474354BF}" type="pres">
      <dgm:prSet presAssocID="{EC0DF9DF-8A7C-FB4F-9EE0-9F88A8FD3B80}" presName="rootComposite" presStyleCnt="0"/>
      <dgm:spPr/>
    </dgm:pt>
    <dgm:pt modelId="{6CB2E747-F5E7-CC46-8A26-042EBC99A54D}" type="pres">
      <dgm:prSet presAssocID="{EC0DF9DF-8A7C-FB4F-9EE0-9F88A8FD3B80}" presName="rootText" presStyleLbl="node3" presStyleIdx="39" presStyleCnt="4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E139D9-7D40-9646-97B7-37BB96EF7A1E}" type="pres">
      <dgm:prSet presAssocID="{EC0DF9DF-8A7C-FB4F-9EE0-9F88A8FD3B80}" presName="rootConnector" presStyleLbl="node3" presStyleIdx="39" presStyleCnt="40"/>
      <dgm:spPr/>
      <dgm:t>
        <a:bodyPr/>
        <a:lstStyle/>
        <a:p>
          <a:endParaRPr lang="en-US"/>
        </a:p>
      </dgm:t>
    </dgm:pt>
    <dgm:pt modelId="{B117F857-DD49-544B-8B97-2F8D7EF32F8D}" type="pres">
      <dgm:prSet presAssocID="{EC0DF9DF-8A7C-FB4F-9EE0-9F88A8FD3B80}" presName="hierChild4" presStyleCnt="0"/>
      <dgm:spPr/>
    </dgm:pt>
    <dgm:pt modelId="{60A5C6D7-7813-6D4F-898E-DBC8919D71E6}" type="pres">
      <dgm:prSet presAssocID="{EC0DF9DF-8A7C-FB4F-9EE0-9F88A8FD3B80}" presName="hierChild5" presStyleCnt="0"/>
      <dgm:spPr/>
    </dgm:pt>
    <dgm:pt modelId="{16876159-49F9-5141-9DBC-F2F83BBFEE66}" type="pres">
      <dgm:prSet presAssocID="{2ACCA6AB-9B36-2342-900C-35365F5639D8}" presName="hierChild5" presStyleCnt="0"/>
      <dgm:spPr/>
    </dgm:pt>
    <dgm:pt modelId="{4B42C2C9-2B9F-DE43-9EC4-5159810601AF}" type="pres">
      <dgm:prSet presAssocID="{A69A950F-0D5B-5D47-BEFE-9A1D31BD0AB7}" presName="hierChild3" presStyleCnt="0"/>
      <dgm:spPr/>
    </dgm:pt>
    <dgm:pt modelId="{1F458CE9-50F7-3D45-970E-6F90D385288E}" type="pres">
      <dgm:prSet presAssocID="{79223F5D-7AE7-D443-9746-C9ED8A43E6B7}" presName="Name111" presStyleLbl="parChTrans1D2" presStyleIdx="4" presStyleCnt="7"/>
      <dgm:spPr/>
      <dgm:t>
        <a:bodyPr/>
        <a:lstStyle/>
        <a:p>
          <a:endParaRPr lang="en-US"/>
        </a:p>
      </dgm:t>
    </dgm:pt>
    <dgm:pt modelId="{C5A73046-AC52-864B-B8BE-155E63C9F02A}" type="pres">
      <dgm:prSet presAssocID="{9FC09E43-D366-7642-A1B3-88DB12E119F1}" presName="hierRoot3" presStyleCnt="0">
        <dgm:presLayoutVars>
          <dgm:hierBranch val="init"/>
        </dgm:presLayoutVars>
      </dgm:prSet>
      <dgm:spPr/>
    </dgm:pt>
    <dgm:pt modelId="{1D007787-C90E-5A45-974B-C52CAD5FFDCF}" type="pres">
      <dgm:prSet presAssocID="{9FC09E43-D366-7642-A1B3-88DB12E119F1}" presName="rootComposite3" presStyleCnt="0"/>
      <dgm:spPr/>
    </dgm:pt>
    <dgm:pt modelId="{A4A38E6F-581E-4D47-A96E-E37DA74D45B5}" type="pres">
      <dgm:prSet presAssocID="{9FC09E43-D366-7642-A1B3-88DB12E119F1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165A5A-53C1-0B48-92BC-C11D586A02EF}" type="pres">
      <dgm:prSet presAssocID="{9FC09E43-D366-7642-A1B3-88DB12E119F1}" presName="rootConnector3" presStyleLbl="asst1" presStyleIdx="0" presStyleCnt="4"/>
      <dgm:spPr/>
      <dgm:t>
        <a:bodyPr/>
        <a:lstStyle/>
        <a:p>
          <a:endParaRPr lang="en-US"/>
        </a:p>
      </dgm:t>
    </dgm:pt>
    <dgm:pt modelId="{D137AD0F-92BE-2F4B-B8CB-B3DF675CCAA6}" type="pres">
      <dgm:prSet presAssocID="{9FC09E43-D366-7642-A1B3-88DB12E119F1}" presName="hierChild6" presStyleCnt="0"/>
      <dgm:spPr/>
    </dgm:pt>
    <dgm:pt modelId="{7FB1A099-B21C-164D-9E0E-96CFD448BA48}" type="pres">
      <dgm:prSet presAssocID="{9FC09E43-D366-7642-A1B3-88DB12E119F1}" presName="hierChild7" presStyleCnt="0"/>
      <dgm:spPr/>
    </dgm:pt>
    <dgm:pt modelId="{1A1DC2DD-8208-9648-BD34-FF84B2ECDEDD}" type="pres">
      <dgm:prSet presAssocID="{CB87E76D-6E9E-C546-B7FF-9A5A1C8BCC0D}" presName="Name111" presStyleLbl="parChTrans1D2" presStyleIdx="5" presStyleCnt="7"/>
      <dgm:spPr/>
      <dgm:t>
        <a:bodyPr/>
        <a:lstStyle/>
        <a:p>
          <a:endParaRPr lang="en-US"/>
        </a:p>
      </dgm:t>
    </dgm:pt>
    <dgm:pt modelId="{01D3D762-01D3-1A40-888B-DA9CC4C28E7C}" type="pres">
      <dgm:prSet presAssocID="{786B1754-354E-0B45-AC4F-9B307537B577}" presName="hierRoot3" presStyleCnt="0">
        <dgm:presLayoutVars>
          <dgm:hierBranch val="init"/>
        </dgm:presLayoutVars>
      </dgm:prSet>
      <dgm:spPr/>
    </dgm:pt>
    <dgm:pt modelId="{06D03E48-59DD-4E49-9245-52F5EE649356}" type="pres">
      <dgm:prSet presAssocID="{786B1754-354E-0B45-AC4F-9B307537B577}" presName="rootComposite3" presStyleCnt="0"/>
      <dgm:spPr/>
    </dgm:pt>
    <dgm:pt modelId="{953C33AA-152A-484B-8B9D-3DD14110B7EB}" type="pres">
      <dgm:prSet presAssocID="{786B1754-354E-0B45-AC4F-9B307537B577}" presName="rootText3" presStyleLbl="asst1" presStyleIdx="1" presStyleCnt="4" custAng="0" custScaleX="98083" custLinFactNeighborX="504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7B5E92-BA3A-8245-9DC9-F11663B7A21B}" type="pres">
      <dgm:prSet presAssocID="{786B1754-354E-0B45-AC4F-9B307537B577}" presName="rootConnector3" presStyleLbl="asst1" presStyleIdx="1" presStyleCnt="4"/>
      <dgm:spPr/>
      <dgm:t>
        <a:bodyPr/>
        <a:lstStyle/>
        <a:p>
          <a:endParaRPr lang="en-US"/>
        </a:p>
      </dgm:t>
    </dgm:pt>
    <dgm:pt modelId="{C9A129B3-E4DC-B046-BD36-6F32C0C38144}" type="pres">
      <dgm:prSet presAssocID="{786B1754-354E-0B45-AC4F-9B307537B577}" presName="hierChild6" presStyleCnt="0"/>
      <dgm:spPr/>
    </dgm:pt>
    <dgm:pt modelId="{C3A6B649-2926-854B-9EFB-F2F2DD4282A0}" type="pres">
      <dgm:prSet presAssocID="{786B1754-354E-0B45-AC4F-9B307537B577}" presName="hierChild7" presStyleCnt="0"/>
      <dgm:spPr/>
    </dgm:pt>
    <dgm:pt modelId="{03272D6B-322A-1A43-ADCA-A338FC8149D2}" type="pres">
      <dgm:prSet presAssocID="{6B685F2C-2BE5-6440-94AF-DF3FEEBDFECC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A8623491-C89F-E548-91AE-836079EADD63}" type="pres">
      <dgm:prSet presAssocID="{83896DF2-42AC-B14B-BE58-224C65AD8008}" presName="hierRoot3" presStyleCnt="0">
        <dgm:presLayoutVars>
          <dgm:hierBranch val="init"/>
        </dgm:presLayoutVars>
      </dgm:prSet>
      <dgm:spPr/>
    </dgm:pt>
    <dgm:pt modelId="{CE5CAB7D-3A84-B64F-982B-76AA2EF797B1}" type="pres">
      <dgm:prSet presAssocID="{83896DF2-42AC-B14B-BE58-224C65AD8008}" presName="rootComposite3" presStyleCnt="0"/>
      <dgm:spPr/>
    </dgm:pt>
    <dgm:pt modelId="{DBBEEB98-9DCD-EC4E-BFB9-3BD49FBF1126}" type="pres">
      <dgm:prSet presAssocID="{83896DF2-42AC-B14B-BE58-224C65AD8008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0357DB-B7DE-564D-99F2-051A0FC95727}" type="pres">
      <dgm:prSet presAssocID="{83896DF2-42AC-B14B-BE58-224C65AD8008}" presName="rootConnector3" presStyleLbl="asst1" presStyleIdx="2" presStyleCnt="4"/>
      <dgm:spPr/>
      <dgm:t>
        <a:bodyPr/>
        <a:lstStyle/>
        <a:p>
          <a:endParaRPr lang="en-US"/>
        </a:p>
      </dgm:t>
    </dgm:pt>
    <dgm:pt modelId="{27E2E264-A5B4-D349-BB16-78C32A3FDC05}" type="pres">
      <dgm:prSet presAssocID="{83896DF2-42AC-B14B-BE58-224C65AD8008}" presName="hierChild6" presStyleCnt="0"/>
      <dgm:spPr/>
    </dgm:pt>
    <dgm:pt modelId="{03AF9A04-ABF6-2C41-9B8B-5A5A25B6018B}" type="pres">
      <dgm:prSet presAssocID="{83896DF2-42AC-B14B-BE58-224C65AD8008}" presName="hierChild7" presStyleCnt="0"/>
      <dgm:spPr/>
    </dgm:pt>
    <dgm:pt modelId="{DA2D3DCF-7EB0-404D-9C46-5FECF02A76C8}" type="pres">
      <dgm:prSet presAssocID="{00C416AF-3426-DD4C-AA59-4FC7644EE72B}" presName="Name111" presStyleLbl="parChTrans1D3" presStyleIdx="40" presStyleCnt="41"/>
      <dgm:spPr/>
      <dgm:t>
        <a:bodyPr/>
        <a:lstStyle/>
        <a:p>
          <a:endParaRPr lang="en-US"/>
        </a:p>
      </dgm:t>
    </dgm:pt>
    <dgm:pt modelId="{FFCC4D54-6237-3540-8C1A-5EE9F59637D4}" type="pres">
      <dgm:prSet presAssocID="{B556F888-D129-FB46-98D3-3A1BF66E56E2}" presName="hierRoot3" presStyleCnt="0">
        <dgm:presLayoutVars>
          <dgm:hierBranch val="init"/>
        </dgm:presLayoutVars>
      </dgm:prSet>
      <dgm:spPr/>
    </dgm:pt>
    <dgm:pt modelId="{90A67AA2-3A70-B34F-A06E-5673698B7C9A}" type="pres">
      <dgm:prSet presAssocID="{B556F888-D129-FB46-98D3-3A1BF66E56E2}" presName="rootComposite3" presStyleCnt="0"/>
      <dgm:spPr/>
    </dgm:pt>
    <dgm:pt modelId="{D402A63C-2BD4-7440-BAEE-10474CB10060}" type="pres">
      <dgm:prSet presAssocID="{B556F888-D129-FB46-98D3-3A1BF66E56E2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9EE92A-C801-4D49-8613-45936D60132B}" type="pres">
      <dgm:prSet presAssocID="{B556F888-D129-FB46-98D3-3A1BF66E56E2}" presName="rootConnector3" presStyleLbl="asst1" presStyleIdx="3" presStyleCnt="4"/>
      <dgm:spPr/>
      <dgm:t>
        <a:bodyPr/>
        <a:lstStyle/>
        <a:p>
          <a:endParaRPr lang="en-US"/>
        </a:p>
      </dgm:t>
    </dgm:pt>
    <dgm:pt modelId="{EEB925A3-14F6-2542-A722-F97B477B3DB8}" type="pres">
      <dgm:prSet presAssocID="{B556F888-D129-FB46-98D3-3A1BF66E56E2}" presName="hierChild6" presStyleCnt="0"/>
      <dgm:spPr/>
    </dgm:pt>
    <dgm:pt modelId="{BCEDB688-CDA8-3B4C-9469-5FC2DA3774B5}" type="pres">
      <dgm:prSet presAssocID="{B556F888-D129-FB46-98D3-3A1BF66E56E2}" presName="hierChild7" presStyleCnt="0"/>
      <dgm:spPr/>
    </dgm:pt>
  </dgm:ptLst>
  <dgm:cxnLst>
    <dgm:cxn modelId="{6A37A584-1C43-3B4D-AA28-2940DD5521FA}" type="presOf" srcId="{28171A15-F9F9-E34A-89FD-BC688BB70975}" destId="{C8D86E22-A32C-9247-A4F0-10F783FF0EF0}" srcOrd="0" destOrd="0" presId="urn:microsoft.com/office/officeart/2005/8/layout/orgChart1"/>
    <dgm:cxn modelId="{E75D9710-FC24-4FBA-BCBA-70DB8E5359DD}" type="presOf" srcId="{60DADCBF-6766-D943-BD13-9CDD65D9FB3A}" destId="{60EC43C4-316F-4877-A70B-53F2C10EBD1B}" srcOrd="0" destOrd="0" presId="urn:microsoft.com/office/officeart/2005/8/layout/orgChart1"/>
    <dgm:cxn modelId="{580D9F66-AAD5-5442-9AB9-E6439031330F}" type="presOf" srcId="{0CE25BB3-FD55-1C4C-8A5A-D0CAD5E7728A}" destId="{D7E9B4C3-4F7D-694E-A562-7A394EEBC7D5}" srcOrd="0" destOrd="0" presId="urn:microsoft.com/office/officeart/2005/8/layout/orgChart1"/>
    <dgm:cxn modelId="{8DDF961B-C7F9-0442-953E-C21603D86FB0}" type="presOf" srcId="{1CF8EB51-4868-A542-B299-5566ADB37493}" destId="{630D9809-0AE2-6D41-B787-BD67BD5705E1}" srcOrd="0" destOrd="0" presId="urn:microsoft.com/office/officeart/2005/8/layout/orgChart1"/>
    <dgm:cxn modelId="{DD497708-8F94-C144-AE00-D67F8A39F8D7}" type="presOf" srcId="{2ACCA6AB-9B36-2342-900C-35365F5639D8}" destId="{06FA4154-5D12-3649-ABA0-B98E1B22C2F9}" srcOrd="0" destOrd="0" presId="urn:microsoft.com/office/officeart/2005/8/layout/orgChart1"/>
    <dgm:cxn modelId="{4EB67276-5E37-407E-BC77-3792F5D88588}" type="presOf" srcId="{B30CF627-2937-534D-B648-F5F2AA4109C9}" destId="{D6EDB4C1-12DB-4C26-85BC-AA3F371E80BE}" srcOrd="0" destOrd="0" presId="urn:microsoft.com/office/officeart/2005/8/layout/orgChart1"/>
    <dgm:cxn modelId="{7908FF81-8A87-4DAC-BACE-0A12F57C8CB7}" type="presOf" srcId="{DDD4B8E9-A82E-C74E-890D-70D0E006B795}" destId="{9FA66543-46D1-574C-98B7-8D6CA8FCFFC9}" srcOrd="1" destOrd="0" presId="urn:microsoft.com/office/officeart/2005/8/layout/orgChart1"/>
    <dgm:cxn modelId="{547C334E-D2B5-B149-9224-85581D286A11}" srcId="{4728888D-2D4F-B344-99A5-AB630034E3E8}" destId="{847C1984-75F5-434D-B6F4-DC39B6A59DD7}" srcOrd="9" destOrd="0" parTransId="{5F3942B1-FAA4-9841-9917-98C60D7B16B1}" sibTransId="{029E784C-FD6C-0D47-9037-99A90A75A1CC}"/>
    <dgm:cxn modelId="{1092DDD5-90C3-4CB0-96BE-41FEF5635974}" type="presOf" srcId="{124C98A3-9335-4E49-BB47-1E3F55D05EDB}" destId="{68B6FA94-C6BC-9444-B5A4-1E7AFBBBE076}" srcOrd="1" destOrd="0" presId="urn:microsoft.com/office/officeart/2005/8/layout/orgChart1"/>
    <dgm:cxn modelId="{42CA572C-F2E3-4ACC-9A2A-464FC260C3B3}" type="presOf" srcId="{F373B029-893D-F341-8574-D315E21A19BF}" destId="{8ED5EBF3-B6BF-B648-B294-8BA8D49A6C79}" srcOrd="0" destOrd="0" presId="urn:microsoft.com/office/officeart/2005/8/layout/orgChart1"/>
    <dgm:cxn modelId="{E25E452C-A43F-8A45-AF88-940D870C8E3B}" type="presOf" srcId="{6B685F2C-2BE5-6440-94AF-DF3FEEBDFECC}" destId="{03272D6B-322A-1A43-ADCA-A338FC8149D2}" srcOrd="0" destOrd="0" presId="urn:microsoft.com/office/officeart/2005/8/layout/orgChart1"/>
    <dgm:cxn modelId="{B11D5F9A-D06F-4CCE-9AB1-251EC39FFC27}" type="presOf" srcId="{6A58AC0E-AA56-A44B-B496-11771B2674EA}" destId="{E7DAD14B-16D1-4DF6-82D0-2022F211F4D4}" srcOrd="0" destOrd="0" presId="urn:microsoft.com/office/officeart/2005/8/layout/orgChart1"/>
    <dgm:cxn modelId="{E087F0C8-76A7-425D-BC9B-D2A8CFFA4184}" type="presOf" srcId="{FA3B90DE-ECD7-294A-A087-B84C0B1153E2}" destId="{77E2EEF0-7661-2546-A0EA-4D022BE88140}" srcOrd="1" destOrd="0" presId="urn:microsoft.com/office/officeart/2005/8/layout/orgChart1"/>
    <dgm:cxn modelId="{FFB49340-4B26-E249-8633-D7B4D22A0C4A}" srcId="{75B99E4F-0C64-6B4F-95C1-8211B96EAE66}" destId="{96B66FCD-B5F0-8C44-9B59-7BF0E4AF998C}" srcOrd="0" destOrd="0" parTransId="{C6D1AFA7-4EA2-1B4F-9A7A-7E5A12982EED}" sibTransId="{59DD3C27-A142-8344-91F4-4DA2DCFEDFEA}"/>
    <dgm:cxn modelId="{81C7C86C-640E-3647-A6E7-F41652C3395A}" type="presOf" srcId="{ACD03136-5CBA-5149-BBCD-92C2D357157F}" destId="{006D2CC5-7148-6947-8437-983BF81871A1}" srcOrd="0" destOrd="0" presId="urn:microsoft.com/office/officeart/2005/8/layout/orgChart1"/>
    <dgm:cxn modelId="{27713EEC-EC0E-384B-BDE1-59BC92BF50C8}" srcId="{4728888D-2D4F-B344-99A5-AB630034E3E8}" destId="{8BE695EF-4006-5F43-B620-F50886B1E081}" srcOrd="4" destOrd="0" parTransId="{E6F2A8D9-2E6F-9244-8C19-5535B930525E}" sibTransId="{C90A3AA1-0556-DC42-8BD1-78BBDD064BCF}"/>
    <dgm:cxn modelId="{A48337C4-67C2-4CF6-9703-E22CA735135E}" type="presOf" srcId="{C6CA71C9-F03B-184C-8AC3-F19AAFC40908}" destId="{FB6D9CB8-B409-8546-AD5D-8FDDA900B476}" srcOrd="0" destOrd="0" presId="urn:microsoft.com/office/officeart/2005/8/layout/orgChart1"/>
    <dgm:cxn modelId="{ABC26B85-BF86-2346-80EC-F3EDFBAE6486}" type="presOf" srcId="{01014A67-70CA-844D-A3B5-CB60B0B66D5C}" destId="{092ACBD0-D304-324C-9870-EE304944DAA0}" srcOrd="0" destOrd="0" presId="urn:microsoft.com/office/officeart/2005/8/layout/orgChart1"/>
    <dgm:cxn modelId="{E8014A46-20DA-48E2-A992-6FFCB2434E1E}" type="presOf" srcId="{DE57DB7A-1964-054F-B3B2-447C033FAA4D}" destId="{8692AABE-C7AA-41D8-A5BE-BDB5E14D8A13}" srcOrd="0" destOrd="0" presId="urn:microsoft.com/office/officeart/2005/8/layout/orgChart1"/>
    <dgm:cxn modelId="{0CBA6DFE-D8F4-4B0F-8ED6-B0572A72DB71}" type="presOf" srcId="{040D955D-D3BC-B34C-9A96-46B638A915E3}" destId="{841B37FE-DCE1-4BEE-83DA-AB71ACF72632}" srcOrd="0" destOrd="0" presId="urn:microsoft.com/office/officeart/2005/8/layout/orgChart1"/>
    <dgm:cxn modelId="{21F70C10-934F-4DE2-BDC9-62CD794D97B2}" type="presOf" srcId="{C3A0E409-4A81-904D-B6DF-77A3CC3590A7}" destId="{3CAF20FD-4BAB-4EE0-B5F9-7D48F09B921D}" srcOrd="0" destOrd="0" presId="urn:microsoft.com/office/officeart/2005/8/layout/orgChart1"/>
    <dgm:cxn modelId="{DFFA6859-633B-B746-A67B-AA0B72F5DC09}" srcId="{A69A950F-0D5B-5D47-BEFE-9A1D31BD0AB7}" destId="{9FC09E43-D366-7642-A1B3-88DB12E119F1}" srcOrd="0" destOrd="0" parTransId="{79223F5D-7AE7-D443-9746-C9ED8A43E6B7}" sibTransId="{6AC0B038-2AF7-D843-A3DB-1227A8F09B9D}"/>
    <dgm:cxn modelId="{C3AD43E5-1635-4513-A4A7-1F11B28E7C72}" type="presOf" srcId="{9E8CEC5F-763B-4948-807A-35A7798C24C3}" destId="{5B58A741-D7FE-4DA3-A8C8-1303590EEAA0}" srcOrd="0" destOrd="0" presId="urn:microsoft.com/office/officeart/2005/8/layout/orgChart1"/>
    <dgm:cxn modelId="{8811B6A0-51A7-8045-96AE-CE60523AD3F8}" type="presOf" srcId="{5DD2E82C-0936-3D42-B2E4-CB3A5E88AF29}" destId="{33F02D93-CED2-5340-9B40-976DD185F010}" srcOrd="0" destOrd="0" presId="urn:microsoft.com/office/officeart/2005/8/layout/orgChart1"/>
    <dgm:cxn modelId="{F121C2C7-B203-4A45-A6CF-B803AA402180}" type="presOf" srcId="{E6F2A8D9-2E6F-9244-8C19-5535B930525E}" destId="{37CD60F2-2D0C-4451-8E8B-1351107C0D68}" srcOrd="0" destOrd="0" presId="urn:microsoft.com/office/officeart/2005/8/layout/orgChart1"/>
    <dgm:cxn modelId="{A8F4CC1F-B2D7-4645-BDC6-96D9407C952A}" type="presOf" srcId="{EC0DF9DF-8A7C-FB4F-9EE0-9F88A8FD3B80}" destId="{D1E139D9-7D40-9646-97B7-37BB96EF7A1E}" srcOrd="1" destOrd="0" presId="urn:microsoft.com/office/officeart/2005/8/layout/orgChart1"/>
    <dgm:cxn modelId="{B09368F3-4675-4E73-A198-D89A6D5635B5}" type="presOf" srcId="{81233238-22B4-BC43-BF94-0E8B98320750}" destId="{7A6DE6CC-2C53-764B-AAFE-A61B8B650E8B}" srcOrd="0" destOrd="0" presId="urn:microsoft.com/office/officeart/2005/8/layout/orgChart1"/>
    <dgm:cxn modelId="{D15D29A7-6220-4C2C-895E-D0A6B455BA84}" type="presOf" srcId="{E9CE27E4-28F6-2E48-B927-338C1C9A854F}" destId="{C433E826-F075-B04D-B9FD-781CED83DA22}" srcOrd="0" destOrd="0" presId="urn:microsoft.com/office/officeart/2005/8/layout/orgChart1"/>
    <dgm:cxn modelId="{CEA7AB74-FF42-4452-8946-A04ECB76FC2F}" type="presOf" srcId="{9D7EC047-5B2D-0847-9855-FAB80B573DB4}" destId="{836E9B43-A16A-7F4B-B56D-02920E9B3532}" srcOrd="1" destOrd="0" presId="urn:microsoft.com/office/officeart/2005/8/layout/orgChart1"/>
    <dgm:cxn modelId="{F388B25B-8B40-3342-9D20-44EE78D6C3F2}" srcId="{4728888D-2D4F-B344-99A5-AB630034E3E8}" destId="{81233238-22B4-BC43-BF94-0E8B98320750}" srcOrd="3" destOrd="0" parTransId="{3EF98ED0-2409-8E43-B5A8-8C63EA12F65C}" sibTransId="{64B7DE42-7ED7-5548-92E8-D6C28A3E5B2B}"/>
    <dgm:cxn modelId="{DFE7F03A-9FE7-478E-A2CD-B36AF416BCF3}" type="presOf" srcId="{1FC31E3B-2A34-AE46-804F-E4C7B01D54C8}" destId="{83D69C12-55A0-41B9-9D1B-2F4161B5CEEA}" srcOrd="0" destOrd="0" presId="urn:microsoft.com/office/officeart/2005/8/layout/orgChart1"/>
    <dgm:cxn modelId="{C7DA0362-BA17-49C1-89D9-DA7DB5DA4804}" type="presOf" srcId="{AA0B9637-B7F5-FE49-BC96-693DAF295AC4}" destId="{5265F1F4-93A5-1545-8E80-384FEC7D6A36}" srcOrd="0" destOrd="0" presId="urn:microsoft.com/office/officeart/2005/8/layout/orgChart1"/>
    <dgm:cxn modelId="{6F1B5C9E-E691-45DC-95DA-41309D4F4758}" type="presOf" srcId="{D1B4056B-38BD-B843-8579-117308B2A457}" destId="{9BE1BFC7-EDBE-B744-BF9C-796420A23D0C}" srcOrd="0" destOrd="0" presId="urn:microsoft.com/office/officeart/2005/8/layout/orgChart1"/>
    <dgm:cxn modelId="{38C14B37-C1A9-EA4D-A85F-E5AFA335D1C5}" type="presOf" srcId="{093E15C4-12DF-4E47-A26B-3C940A6132F3}" destId="{877D1325-92F8-F541-B513-1D4B00E8EEF8}" srcOrd="0" destOrd="0" presId="urn:microsoft.com/office/officeart/2005/8/layout/orgChart1"/>
    <dgm:cxn modelId="{4AE96F64-C3AF-0048-BFCB-1E53E329C05F}" srcId="{A69A950F-0D5B-5D47-BEFE-9A1D31BD0AB7}" destId="{D3ABC211-7ED9-6847-961C-463218762B73}" srcOrd="3" destOrd="0" parTransId="{FB13D2AF-BDA8-2245-AEB5-E5FC82CC7877}" sibTransId="{42824CA6-6AEF-B745-B0B5-7C0BBE8EC2ED}"/>
    <dgm:cxn modelId="{E7754E46-314C-4633-A58C-D2E8E5FC926C}" type="presOf" srcId="{7D8B505F-07EB-FD4A-83A7-A02C39AB1665}" destId="{536E0C68-F20E-5B42-B6E1-2E8EE36550ED}" srcOrd="0" destOrd="0" presId="urn:microsoft.com/office/officeart/2005/8/layout/orgChart1"/>
    <dgm:cxn modelId="{92D6BAED-7870-C741-8D2F-065D3AE7A9B1}" type="presOf" srcId="{D2CA0148-4457-9641-B411-39714CB38ECD}" destId="{1231EBC3-A425-7747-8184-665EB1719F6F}" srcOrd="0" destOrd="0" presId="urn:microsoft.com/office/officeart/2005/8/layout/orgChart1"/>
    <dgm:cxn modelId="{97061398-5044-4149-B443-4FC3D251548C}" type="presOf" srcId="{0DEDA872-36A8-2D45-9594-26312B9FA2E8}" destId="{00030FFD-99E1-5245-A852-E8ED77728625}" srcOrd="0" destOrd="0" presId="urn:microsoft.com/office/officeart/2005/8/layout/orgChart1"/>
    <dgm:cxn modelId="{D522CBC8-D31F-5C48-9A0D-8AB44A57B36C}" srcId="{4728888D-2D4F-B344-99A5-AB630034E3E8}" destId="{43444DEB-2267-A64E-B5CE-A6159A34169B}" srcOrd="6" destOrd="0" parTransId="{26792AE5-CF59-F64A-B792-CDC8025040E2}" sibTransId="{86B38850-FC95-3941-AF7C-B8A7E173B997}"/>
    <dgm:cxn modelId="{0D123AB5-E834-8646-B314-77E9F46F89CA}" type="presOf" srcId="{7D5781C1-6218-FB41-BF8C-D0A9D92E76ED}" destId="{31F4A513-0A36-7E40-A7F0-D6723796C632}" srcOrd="1" destOrd="0" presId="urn:microsoft.com/office/officeart/2005/8/layout/orgChart1"/>
    <dgm:cxn modelId="{A237DB14-9D58-5E42-B4DF-854BCE55A32C}" srcId="{D3ABC211-7ED9-6847-961C-463218762B73}" destId="{BAE9D2C4-3E0D-DA4A-8D5D-4451921C7EC5}" srcOrd="1" destOrd="0" parTransId="{8BB27BF6-70F5-B84C-9408-2D07317A8996}" sibTransId="{15015841-AE9B-FA4A-8041-9F8DA08BF9E1}"/>
    <dgm:cxn modelId="{1BDE3B8C-652D-BB4D-8FFE-1CB6F4B1338E}" type="presOf" srcId="{75B99E4F-0C64-6B4F-95C1-8211B96EAE66}" destId="{A8DB4056-E972-4D40-8CF8-890BD978833C}" srcOrd="1" destOrd="0" presId="urn:microsoft.com/office/officeart/2005/8/layout/orgChart1"/>
    <dgm:cxn modelId="{0E01DA56-0725-4F02-8940-9A3F73430E6F}" type="presOf" srcId="{A6C4A1EA-EC13-4148-B586-84F60E8E3B12}" destId="{0C52193A-53AD-4A29-BFB0-11414628BB0A}" srcOrd="0" destOrd="0" presId="urn:microsoft.com/office/officeart/2005/8/layout/orgChart1"/>
    <dgm:cxn modelId="{CF802B55-5632-CF4E-850A-A15C2F9515F6}" srcId="{A69A950F-0D5B-5D47-BEFE-9A1D31BD0AB7}" destId="{83896DF2-42AC-B14B-BE58-224C65AD8008}" srcOrd="2" destOrd="0" parTransId="{6B685F2C-2BE5-6440-94AF-DF3FEEBDFECC}" sibTransId="{EAA24D97-9AB8-144F-8ED6-D3365D7E2AA3}"/>
    <dgm:cxn modelId="{5F6E4443-B37A-41D4-AB9F-2ED0529B5E2D}" type="presOf" srcId="{7D8B505F-07EB-FD4A-83A7-A02C39AB1665}" destId="{77F97EC1-81E0-DD43-867B-CB8EBDD4E7D2}" srcOrd="1" destOrd="0" presId="urn:microsoft.com/office/officeart/2005/8/layout/orgChart1"/>
    <dgm:cxn modelId="{C5966F97-17A5-0848-94FA-1FDEE76181ED}" srcId="{D3ABC211-7ED9-6847-961C-463218762B73}" destId="{39BC9065-C6EE-E34E-9232-47AD20375D65}" srcOrd="6" destOrd="0" parTransId="{563CAC70-360C-074D-BDF0-020B069497A4}" sibTransId="{7A92BE21-6A92-264B-BA3F-E74315480F6A}"/>
    <dgm:cxn modelId="{99C44D78-B51F-48F8-ABE7-1CBB3509784B}" type="presOf" srcId="{E53DF0C1-C762-824D-B358-48AD055B57F1}" destId="{95A7CF58-EB3E-0945-A9FB-1BD7F4854540}" srcOrd="1" destOrd="0" presId="urn:microsoft.com/office/officeart/2005/8/layout/orgChart1"/>
    <dgm:cxn modelId="{88E1C220-D39A-4595-BB97-FE77865A7497}" type="presOf" srcId="{8BE695EF-4006-5F43-B620-F50886B1E081}" destId="{97514FA7-10BB-1D4D-8EEC-7C0461CB8C2C}" srcOrd="0" destOrd="0" presId="urn:microsoft.com/office/officeart/2005/8/layout/orgChart1"/>
    <dgm:cxn modelId="{4A4F8527-2F6C-4AF7-ABE0-38CED2D33569}" type="presOf" srcId="{FEED76FA-AA89-0241-B050-523B0D3C58D3}" destId="{C2E33775-3840-7843-9850-65903334CB17}" srcOrd="1" destOrd="0" presId="urn:microsoft.com/office/officeart/2005/8/layout/orgChart1"/>
    <dgm:cxn modelId="{2C36DF0C-6601-6546-A2FD-1095FA36DD17}" type="presOf" srcId="{0C67E8E4-FE5A-AC49-8DAC-F478DC727835}" destId="{BFD9AB12-79A8-B649-95DA-65E557BC0761}" srcOrd="0" destOrd="0" presId="urn:microsoft.com/office/officeart/2005/8/layout/orgChart1"/>
    <dgm:cxn modelId="{C29A66D4-817F-4F2A-B675-F08EAA2A7579}" type="presOf" srcId="{BC24086A-9DC7-A545-A235-FCAC6730E116}" destId="{52E9C3FF-D1A5-CA42-A941-6B8F4A41256C}" srcOrd="0" destOrd="0" presId="urn:microsoft.com/office/officeart/2005/8/layout/orgChart1"/>
    <dgm:cxn modelId="{450905F4-635A-4EC7-B1FD-F12BA7C1A201}" type="presOf" srcId="{D6910009-79C0-7C4C-9783-B608D349765E}" destId="{A21D70FC-D4DB-4C75-8B34-1E5E57EFB7A7}" srcOrd="0" destOrd="0" presId="urn:microsoft.com/office/officeart/2005/8/layout/orgChart1"/>
    <dgm:cxn modelId="{063DD6CD-7B24-4903-99AE-77539084A4D7}" type="presOf" srcId="{42880D9A-FC88-5542-A623-E5CE719C82BC}" destId="{5592D55E-D325-4C48-AFE5-C328DF5244A9}" srcOrd="0" destOrd="0" presId="urn:microsoft.com/office/officeart/2005/8/layout/orgChart1"/>
    <dgm:cxn modelId="{F6F5B647-B0D9-274C-A1CC-22DBACECA58F}" type="presOf" srcId="{43444DEB-2267-A64E-B5CE-A6159A34169B}" destId="{8E6294DC-6447-E04B-B927-D27D8FA5136C}" srcOrd="1" destOrd="0" presId="urn:microsoft.com/office/officeart/2005/8/layout/orgChart1"/>
    <dgm:cxn modelId="{CE3E03E3-1229-4340-959D-DA5421465B7C}" type="presOf" srcId="{96B66FCD-B5F0-8C44-9B59-7BF0E4AF998C}" destId="{E0C20469-18F2-8242-9306-262165932D8E}" srcOrd="0" destOrd="0" presId="urn:microsoft.com/office/officeart/2005/8/layout/orgChart1"/>
    <dgm:cxn modelId="{DF11BA6D-B7DB-784C-957B-BDFA072846FA}" type="presOf" srcId="{39BC9065-C6EE-E34E-9232-47AD20375D65}" destId="{32B76EF2-C689-BD47-869E-E18842ECBD4E}" srcOrd="1" destOrd="0" presId="urn:microsoft.com/office/officeart/2005/8/layout/orgChart1"/>
    <dgm:cxn modelId="{ACF429BF-16BF-5D47-A6C1-61F31AB73354}" type="presOf" srcId="{7AE35376-2AA7-6E47-9B8F-BF63651C5003}" destId="{6EFA7730-B972-F94F-A160-F6040BA41112}" srcOrd="1" destOrd="0" presId="urn:microsoft.com/office/officeart/2005/8/layout/orgChart1"/>
    <dgm:cxn modelId="{6B3EA103-B434-0A46-AF86-6846D5744556}" type="presOf" srcId="{00C416AF-3426-DD4C-AA59-4FC7644EE72B}" destId="{DA2D3DCF-7EB0-404D-9C46-5FECF02A76C8}" srcOrd="0" destOrd="0" presId="urn:microsoft.com/office/officeart/2005/8/layout/orgChart1"/>
    <dgm:cxn modelId="{FC36B60A-5162-5342-A113-AD74D25A278F}" srcId="{75B99E4F-0C64-6B4F-95C1-8211B96EAE66}" destId="{FEED76FA-AA89-0241-B050-523B0D3C58D3}" srcOrd="7" destOrd="0" parTransId="{A6C4A1EA-EC13-4148-B586-84F60E8E3B12}" sibTransId="{7006E42D-9A62-9A4B-961C-4D0D555BD1C7}"/>
    <dgm:cxn modelId="{5D84AEB9-84CD-449B-8FB6-155D3948AE90}" type="presOf" srcId="{598042EA-0566-1249-B867-DF3ACFE5FD4C}" destId="{525C8236-7202-4DFA-A01E-D23BD6F9940A}" srcOrd="0" destOrd="0" presId="urn:microsoft.com/office/officeart/2005/8/layout/orgChart1"/>
    <dgm:cxn modelId="{512274D7-AF7D-7E40-998A-34371A06EFF1}" type="presOf" srcId="{001B4A8D-7B6A-784C-B0FC-72B3F0F8DB8F}" destId="{6FE6806E-7DDB-9F46-9B58-67CD3479B9F7}" srcOrd="1" destOrd="0" presId="urn:microsoft.com/office/officeart/2005/8/layout/orgChart1"/>
    <dgm:cxn modelId="{FC2BC8BF-941B-4465-A4E9-DF9DE6062A67}" type="presOf" srcId="{3EF98ED0-2409-8E43-B5A8-8C63EA12F65C}" destId="{165EF4E9-FEBD-4F16-9691-61612B31DB81}" srcOrd="0" destOrd="0" presId="urn:microsoft.com/office/officeart/2005/8/layout/orgChart1"/>
    <dgm:cxn modelId="{A49C1CDC-AAE3-480D-A156-C738B5FDA641}" type="presOf" srcId="{3AC41C42-6866-9546-A046-DB85861FFDD6}" destId="{B0654A1F-9B2E-4670-BE9F-339AC47EF606}" srcOrd="0" destOrd="0" presId="urn:microsoft.com/office/officeart/2005/8/layout/orgChart1"/>
    <dgm:cxn modelId="{C08DB9CE-2298-5049-9121-287FE893F58C}" srcId="{D3ABC211-7ED9-6847-961C-463218762B73}" destId="{D2CA0148-4457-9641-B411-39714CB38ECD}" srcOrd="2" destOrd="0" parTransId="{D1F7DE61-0793-214C-BA7D-F4B643268F2C}" sibTransId="{603E9E01-515A-DC43-9B92-7703690F0CB1}"/>
    <dgm:cxn modelId="{B080F144-097E-49C0-B67F-4EEB6A8348D9}" type="presOf" srcId="{9D7EC047-5B2D-0847-9855-FAB80B573DB4}" destId="{78E43299-D78F-B942-B7F0-7AF6F78A00F2}" srcOrd="0" destOrd="0" presId="urn:microsoft.com/office/officeart/2005/8/layout/orgChart1"/>
    <dgm:cxn modelId="{3259A806-B74C-D044-9E31-D2269075BB43}" type="presOf" srcId="{D7758742-0C1C-2349-9399-C476670D57B1}" destId="{2DA1DCFA-F411-7942-B4A2-2CC301A23887}" srcOrd="1" destOrd="0" presId="urn:microsoft.com/office/officeart/2005/8/layout/orgChart1"/>
    <dgm:cxn modelId="{7DDA2A03-DFAA-1E4A-AA21-FC9B83EF40DD}" type="presOf" srcId="{2ACCA6AB-9B36-2342-900C-35365F5639D8}" destId="{D4052B3A-FB8F-0E45-B07E-74EEBCBCF5AF}" srcOrd="1" destOrd="0" presId="urn:microsoft.com/office/officeart/2005/8/layout/orgChart1"/>
    <dgm:cxn modelId="{709E0AA9-A0F2-DE44-B6E5-01A7BAC96965}" type="presOf" srcId="{39BC9065-C6EE-E34E-9232-47AD20375D65}" destId="{62636166-39F4-1A47-856A-C6FB5CD3FA05}" srcOrd="0" destOrd="0" presId="urn:microsoft.com/office/officeart/2005/8/layout/orgChart1"/>
    <dgm:cxn modelId="{278BE298-DB5A-B244-8EEF-FEEDB2D48A7D}" type="presOf" srcId="{D2CA0148-4457-9641-B411-39714CB38ECD}" destId="{CBA02716-A4E8-E548-A32B-AD2F36EC72C9}" srcOrd="1" destOrd="0" presId="urn:microsoft.com/office/officeart/2005/8/layout/orgChart1"/>
    <dgm:cxn modelId="{1CC0258F-7480-4E5F-8A3A-686F49236AF2}" type="presOf" srcId="{6A9D7D36-3A65-BF4E-A4E6-64FBB5C90C76}" destId="{9FC51AE4-F783-B04C-AD16-D455968A13C5}" srcOrd="0" destOrd="0" presId="urn:microsoft.com/office/officeart/2005/8/layout/orgChart1"/>
    <dgm:cxn modelId="{A543FB77-3EA1-8745-ABA6-297F586EE294}" srcId="{4728888D-2D4F-B344-99A5-AB630034E3E8}" destId="{666A7518-A903-7F45-927B-9B4A57C9ED97}" srcOrd="1" destOrd="0" parTransId="{B333BE3D-98F9-0446-B1C2-5F08C620A1BC}" sibTransId="{ABA916E3-0879-C24A-AB02-E8C91CB10AF2}"/>
    <dgm:cxn modelId="{B1C02FC1-6977-7F4D-9141-B1412FF16690}" srcId="{75B99E4F-0C64-6B4F-95C1-8211B96EAE66}" destId="{001B4A8D-7B6A-784C-B0FC-72B3F0F8DB8F}" srcOrd="2" destOrd="0" parTransId="{42880D9A-FC88-5542-A623-E5CE719C82BC}" sibTransId="{514B5333-C419-C845-9942-5E092AB17965}"/>
    <dgm:cxn modelId="{0F7E4E7E-AC5C-2547-A98D-ED7840AEFA75}" type="presOf" srcId="{B556F888-D129-FB46-98D3-3A1BF66E56E2}" destId="{D402A63C-2BD4-7440-BAEE-10474CB10060}" srcOrd="0" destOrd="0" presId="urn:microsoft.com/office/officeart/2005/8/layout/orgChart1"/>
    <dgm:cxn modelId="{96D12CDD-E3C8-4F2B-9356-8256DDDD3FD6}" type="presOf" srcId="{C6D1AFA7-4EA2-1B4F-9A7A-7E5A12982EED}" destId="{C7B58B2F-2F95-40CC-8D4E-72DE48244B81}" srcOrd="0" destOrd="0" presId="urn:microsoft.com/office/officeart/2005/8/layout/orgChart1"/>
    <dgm:cxn modelId="{C54C12A3-F35E-7445-87F8-43AD02DFE129}" type="presOf" srcId="{B556F888-D129-FB46-98D3-3A1BF66E56E2}" destId="{D79EE92A-C801-4D49-8613-45936D60132B}" srcOrd="1" destOrd="0" presId="urn:microsoft.com/office/officeart/2005/8/layout/orgChart1"/>
    <dgm:cxn modelId="{301C2794-C65D-4F22-BA86-961C3DA340DD}" type="presOf" srcId="{D1F7DE61-0793-214C-BA7D-F4B643268F2C}" destId="{C2E38ED8-2E45-450D-AE23-0F42685B2856}" srcOrd="0" destOrd="0" presId="urn:microsoft.com/office/officeart/2005/8/layout/orgChart1"/>
    <dgm:cxn modelId="{A189A2AF-FA70-E64B-896B-BDFF34BE5A47}" srcId="{A69A950F-0D5B-5D47-BEFE-9A1D31BD0AB7}" destId="{2ACCA6AB-9B36-2342-900C-35365F5639D8}" srcOrd="6" destOrd="0" parTransId="{5DD2E82C-0936-3D42-B2E4-CB3A5E88AF29}" sibTransId="{F58C113B-E0A1-C144-B465-64CD0B5C6C5D}"/>
    <dgm:cxn modelId="{CBF06394-6570-374E-A562-777937451C12}" srcId="{2ACCA6AB-9B36-2342-900C-35365F5639D8}" destId="{E9CE27E4-28F6-2E48-B927-338C1C9A854F}" srcOrd="5" destOrd="0" parTransId="{F5642842-783A-A248-87BC-3B75277E1C1F}" sibTransId="{7375D887-CAA0-7B43-AF97-1E3F3C4B9703}"/>
    <dgm:cxn modelId="{7714CA4E-C1B9-4AF3-A2A6-7AD2762759C6}" type="presOf" srcId="{8B8A6862-0058-7844-AF48-B0D0E8B246B6}" destId="{6FFFE4E6-8B31-4169-BDCF-8FB005A3167A}" srcOrd="0" destOrd="0" presId="urn:microsoft.com/office/officeart/2005/8/layout/orgChart1"/>
    <dgm:cxn modelId="{93A94E43-8684-40B8-B180-781EC1FF0597}" type="presOf" srcId="{93A5BF78-9CF4-9F4F-A7F4-4A1691170431}" destId="{522EB517-5B3D-0845-8A83-AD93F45540A0}" srcOrd="0" destOrd="0" presId="urn:microsoft.com/office/officeart/2005/8/layout/orgChart1"/>
    <dgm:cxn modelId="{A538337D-541C-5B4E-8F82-5B1FA53C694F}" type="presOf" srcId="{ACD03136-5CBA-5149-BBCD-92C2D357157F}" destId="{BA4F3B8A-C5D7-9B4F-958D-FCD3FEB3BF58}" srcOrd="1" destOrd="0" presId="urn:microsoft.com/office/officeart/2005/8/layout/orgChart1"/>
    <dgm:cxn modelId="{E486CFC7-40D9-C747-AE7A-9336A9BFBA19}" type="presOf" srcId="{28171A15-F9F9-E34A-89FD-BC688BB70975}" destId="{779A97B6-B4F5-0246-AA64-BF570B129D11}" srcOrd="1" destOrd="0" presId="urn:microsoft.com/office/officeart/2005/8/layout/orgChart1"/>
    <dgm:cxn modelId="{7B648682-354E-D242-B577-FDCD95138870}" srcId="{D3ABC211-7ED9-6847-961C-463218762B73}" destId="{E53DF0C1-C762-824D-B358-48AD055B57F1}" srcOrd="3" destOrd="0" parTransId="{60DADCBF-6766-D943-BD13-9CDD65D9FB3A}" sibTransId="{B66AE92F-0474-A547-95A7-501C5DCDCB34}"/>
    <dgm:cxn modelId="{0A9D98DB-2301-3941-91CE-CC2D6D4472E6}" srcId="{2ACCA6AB-9B36-2342-900C-35365F5639D8}" destId="{28171A15-F9F9-E34A-89FD-BC688BB70975}" srcOrd="6" destOrd="0" parTransId="{B30CF627-2937-534D-B648-F5F2AA4109C9}" sibTransId="{BE85631A-F23E-6E43-92FA-1C1675508A35}"/>
    <dgm:cxn modelId="{2F6A8C6E-AE7C-466E-8E16-0185105427CA}" type="presOf" srcId="{FEED76FA-AA89-0241-B050-523B0D3C58D3}" destId="{000634F7-17C2-FE46-9EA2-1432AC0AB234}" srcOrd="0" destOrd="0" presId="urn:microsoft.com/office/officeart/2005/8/layout/orgChart1"/>
    <dgm:cxn modelId="{3D0A4353-AB6C-41F6-9E4A-15999128CC32}" type="presOf" srcId="{BAE9D2C4-3E0D-DA4A-8D5D-4451921C7EC5}" destId="{C6DB5050-308C-6144-BB67-7B3210D9F97C}" srcOrd="0" destOrd="0" presId="urn:microsoft.com/office/officeart/2005/8/layout/orgChart1"/>
    <dgm:cxn modelId="{850AE7DE-11FD-6D47-886A-CED89E522D4D}" type="presOf" srcId="{4728888D-2D4F-B344-99A5-AB630034E3E8}" destId="{0752F0DF-8EC1-F44D-B879-3A7D4AA18B08}" srcOrd="1" destOrd="0" presId="urn:microsoft.com/office/officeart/2005/8/layout/orgChart1"/>
    <dgm:cxn modelId="{23DAE828-011A-9447-9604-3C9138849ABA}" type="presOf" srcId="{79223F5D-7AE7-D443-9746-C9ED8A43E6B7}" destId="{1F458CE9-50F7-3D45-970E-6F90D385288E}" srcOrd="0" destOrd="0" presId="urn:microsoft.com/office/officeart/2005/8/layout/orgChart1"/>
    <dgm:cxn modelId="{80F7481D-E445-4FCF-9689-3460E8AE64BB}" type="presOf" srcId="{B333BE3D-98F9-0446-B1C2-5F08C620A1BC}" destId="{7E99E127-1508-4B71-8CAD-ABF78800CDD7}" srcOrd="0" destOrd="0" presId="urn:microsoft.com/office/officeart/2005/8/layout/orgChart1"/>
    <dgm:cxn modelId="{130480AB-A705-4E22-9B90-E0FD9AC1EDC5}" type="presOf" srcId="{A2E0A345-053D-7446-90F9-C020DE941398}" destId="{497741A9-5ACF-AC4A-9CB8-F2EC56C4632D}" srcOrd="0" destOrd="0" presId="urn:microsoft.com/office/officeart/2005/8/layout/orgChart1"/>
    <dgm:cxn modelId="{BFEA9813-015E-4C3C-8CA5-E0DB719320BE}" type="presOf" srcId="{0DEDA872-36A8-2D45-9594-26312B9FA2E8}" destId="{F57DF109-7F82-C24C-84DA-76776C8D6B5E}" srcOrd="1" destOrd="0" presId="urn:microsoft.com/office/officeart/2005/8/layout/orgChart1"/>
    <dgm:cxn modelId="{664EBE2C-9806-0D42-B338-F9300A5F1D16}" type="presOf" srcId="{D3ABC211-7ED9-6847-961C-463218762B73}" destId="{5F6118B1-2D05-D041-991A-F315B02B0DF4}" srcOrd="1" destOrd="0" presId="urn:microsoft.com/office/officeart/2005/8/layout/orgChart1"/>
    <dgm:cxn modelId="{ED98EFD9-A641-4C09-9D68-319C68A9C097}" type="presOf" srcId="{78581DA5-0106-1A40-BE7E-5348012D91FA}" destId="{4DBE21AD-3242-4F13-A033-34E8F4E311BF}" srcOrd="0" destOrd="0" presId="urn:microsoft.com/office/officeart/2005/8/layout/orgChart1"/>
    <dgm:cxn modelId="{BCB5AEEE-5194-3745-9B74-D7DDB26434FC}" srcId="{D3ABC211-7ED9-6847-961C-463218762B73}" destId="{6A9D7D36-3A65-BF4E-A4E6-64FBB5C90C76}" srcOrd="7" destOrd="0" parTransId="{6A58AC0E-AA56-A44B-B496-11771B2674EA}" sibTransId="{D5A6AB82-D200-CA42-ABEA-0A35445AA2A5}"/>
    <dgm:cxn modelId="{5D646F4E-6D03-0B4D-BB63-84D85A93D618}" type="presOf" srcId="{A69A950F-0D5B-5D47-BEFE-9A1D31BD0AB7}" destId="{0FCEA8F6-9086-964A-8807-76010AB994CE}" srcOrd="0" destOrd="0" presId="urn:microsoft.com/office/officeart/2005/8/layout/orgChart1"/>
    <dgm:cxn modelId="{94CC0816-D9E4-43E1-B2ED-4EDE0AEB7465}" type="presOf" srcId="{E9CE27E4-28F6-2E48-B927-338C1C9A854F}" destId="{B60BD095-7948-0249-960D-FF9A1598B0EF}" srcOrd="1" destOrd="0" presId="urn:microsoft.com/office/officeart/2005/8/layout/orgChart1"/>
    <dgm:cxn modelId="{A246F4D5-FFB3-4B29-9313-C1B8A84C170C}" type="presOf" srcId="{0262DC04-60C8-C24E-BF71-0AD2A3ACB95F}" destId="{661AE777-786E-4948-85AF-7F68805DAE85}" srcOrd="0" destOrd="0" presId="urn:microsoft.com/office/officeart/2005/8/layout/orgChart1"/>
    <dgm:cxn modelId="{D5935710-07F9-D64A-88A9-FF748DDEFB42}" srcId="{75B99E4F-0C64-6B4F-95C1-8211B96EAE66}" destId="{0DEDA872-36A8-2D45-9594-26312B9FA2E8}" srcOrd="8" destOrd="0" parTransId="{8B8A6862-0058-7844-AF48-B0D0E8B246B6}" sibTransId="{57840462-A175-4845-8B7F-7284E1FDF383}"/>
    <dgm:cxn modelId="{CF146132-A06D-4D8B-BEBB-29F32D975560}" type="presOf" srcId="{F5642842-783A-A248-87BC-3B75277E1C1F}" destId="{C26910A5-EEB3-4AF4-A570-2F34F9F328E6}" srcOrd="0" destOrd="0" presId="urn:microsoft.com/office/officeart/2005/8/layout/orgChart1"/>
    <dgm:cxn modelId="{233C2402-3417-C946-BFDC-0BCE72734B2E}" type="presOf" srcId="{1CF8EB51-4868-A542-B299-5566ADB37493}" destId="{FA2401D9-E8C2-284E-94D2-3F6F78019304}" srcOrd="1" destOrd="0" presId="urn:microsoft.com/office/officeart/2005/8/layout/orgChart1"/>
    <dgm:cxn modelId="{A9C5254D-96C4-F449-B35A-13E85918247A}" srcId="{A69A950F-0D5B-5D47-BEFE-9A1D31BD0AB7}" destId="{786B1754-354E-0B45-AC4F-9B307537B577}" srcOrd="1" destOrd="0" parTransId="{CB87E76D-6E9E-C546-B7FF-9A5A1C8BCC0D}" sibTransId="{A8B7FC81-AEE9-9145-A5D1-C8A641F77500}"/>
    <dgm:cxn modelId="{96361B39-73FF-4475-BBF7-4A5BCD0E2695}" type="presOf" srcId="{B5B1B775-5C26-2248-B2AE-A4AB978386A7}" destId="{29EBCEC2-9B19-F940-A08A-6D8353970151}" srcOrd="1" destOrd="0" presId="urn:microsoft.com/office/officeart/2005/8/layout/orgChart1"/>
    <dgm:cxn modelId="{F74F03D8-0521-452B-A996-0BB3DE59A82A}" type="presOf" srcId="{B5B1B775-5C26-2248-B2AE-A4AB978386A7}" destId="{2B4B0F4A-3354-1148-B361-A0A484C2CE95}" srcOrd="0" destOrd="0" presId="urn:microsoft.com/office/officeart/2005/8/layout/orgChart1"/>
    <dgm:cxn modelId="{142BEDEF-9208-D34A-91ED-DE0F327ABAF0}" srcId="{D3ABC211-7ED9-6847-961C-463218762B73}" destId="{AA0B9637-B7F5-FE49-BC96-693DAF295AC4}" srcOrd="4" destOrd="0" parTransId="{DE57DB7A-1964-054F-B3B2-447C033FAA4D}" sibTransId="{11138289-F0D5-6047-9C27-6FB0E43F68F9}"/>
    <dgm:cxn modelId="{B1FCE381-AB4A-3C46-B38F-0E979149E774}" type="presOf" srcId="{786B1754-354E-0B45-AC4F-9B307537B577}" destId="{953C33AA-152A-484B-8B9D-3DD14110B7EB}" srcOrd="0" destOrd="0" presId="urn:microsoft.com/office/officeart/2005/8/layout/orgChart1"/>
    <dgm:cxn modelId="{A0E014E1-0F8C-D54F-8411-D04074A38058}" srcId="{2ACCA6AB-9B36-2342-900C-35365F5639D8}" destId="{0CE25BB3-FD55-1C4C-8A5A-D0CAD5E7728A}" srcOrd="2" destOrd="0" parTransId="{C00741E4-B0E0-8746-ADB2-471ECE88DFDD}" sibTransId="{5F48B977-EBE2-054F-8BF9-0CCA1BF35BB9}"/>
    <dgm:cxn modelId="{4D8E40B8-5F29-4812-B00E-C21A784FCD19}" type="presOf" srcId="{666A7518-A903-7F45-927B-9B4A57C9ED97}" destId="{103099DE-402D-CE4C-9B07-62DA22107E08}" srcOrd="1" destOrd="0" presId="urn:microsoft.com/office/officeart/2005/8/layout/orgChart1"/>
    <dgm:cxn modelId="{93E6E292-15D8-48E9-84B4-BE2755F0721B}" type="presOf" srcId="{847C1984-75F5-434D-B6F4-DC39B6A59DD7}" destId="{1982B980-BAE5-7B4C-9604-583AB68D8100}" srcOrd="0" destOrd="0" presId="urn:microsoft.com/office/officeart/2005/8/layout/orgChart1"/>
    <dgm:cxn modelId="{D2EDC3AE-8E5F-2242-B740-811B2B4A5CBD}" srcId="{83896DF2-42AC-B14B-BE58-224C65AD8008}" destId="{B556F888-D129-FB46-98D3-3A1BF66E56E2}" srcOrd="0" destOrd="0" parTransId="{00C416AF-3426-DD4C-AA59-4FC7644EE72B}" sibTransId="{F15CC49A-D035-B94F-9FBD-8DF9E6276906}"/>
    <dgm:cxn modelId="{71EEAEFF-7D9C-7E46-9FF3-D80D17D38EBE}" srcId="{75B99E4F-0C64-6B4F-95C1-8211B96EAE66}" destId="{9D7EC047-5B2D-0847-9855-FAB80B573DB4}" srcOrd="4" destOrd="0" parTransId="{AD0D1625-F504-CB49-A294-5D47A72BCCE4}" sibTransId="{7D069CA0-57BC-C84D-B5C3-B5EDFDD2566B}"/>
    <dgm:cxn modelId="{93B4B24B-FB9C-44B6-8D22-39ADB7877793}" type="presOf" srcId="{C6CA71C9-F03B-184C-8AC3-F19AAFC40908}" destId="{9504D1E7-6C19-7743-8FD9-CBF855B1D6AB}" srcOrd="1" destOrd="0" presId="urn:microsoft.com/office/officeart/2005/8/layout/orgChart1"/>
    <dgm:cxn modelId="{0D4BD66E-397F-4E17-8E89-66A3BB592CDE}" type="presOf" srcId="{3ED196F2-8367-884B-9DD3-566E9AF00E2C}" destId="{145188DD-6C8C-41B7-8A9D-004AFA50141A}" srcOrd="0" destOrd="0" presId="urn:microsoft.com/office/officeart/2005/8/layout/orgChart1"/>
    <dgm:cxn modelId="{834A21A5-7F30-6248-AC39-A91005DB0356}" type="presOf" srcId="{96B66FCD-B5F0-8C44-9B59-7BF0E4AF998C}" destId="{11188BC3-CBD3-F146-B126-79E662AFBC66}" srcOrd="1" destOrd="0" presId="urn:microsoft.com/office/officeart/2005/8/layout/orgChart1"/>
    <dgm:cxn modelId="{CDE4183E-51EA-CF4E-B2AD-E0A8F506FB0E}" srcId="{A69A950F-0D5B-5D47-BEFE-9A1D31BD0AB7}" destId="{4728888D-2D4F-B344-99A5-AB630034E3E8}" srcOrd="4" destOrd="0" parTransId="{01014A67-70CA-844D-A3B5-CB60B0B66D5C}" sibTransId="{F553EEFD-4451-BD49-89BE-515BEA1A2D4F}"/>
    <dgm:cxn modelId="{6FDFAC84-7F63-9743-8A28-7754207488B6}" type="presOf" srcId="{4728888D-2D4F-B344-99A5-AB630034E3E8}" destId="{AF7349F4-44C8-9848-A4DF-56963B7E3196}" srcOrd="0" destOrd="0" presId="urn:microsoft.com/office/officeart/2005/8/layout/orgChart1"/>
    <dgm:cxn modelId="{41B4451F-4DC6-2D40-90BC-746C0BFBE72B}" srcId="{D3ABC211-7ED9-6847-961C-463218762B73}" destId="{507BFC78-9CF5-C840-A11A-D235DAF9B828}" srcOrd="5" destOrd="0" parTransId="{0262DC04-60C8-C24E-BF71-0AD2A3ACB95F}" sibTransId="{F8BBAEF5-84AB-FB44-B9B9-8AFCB4917CC5}"/>
    <dgm:cxn modelId="{801A6539-19FC-4E8A-917A-08EE1EB9FB87}" type="presOf" srcId="{F9B6356E-99E9-1E48-BF28-3BF835CBDBBC}" destId="{CA443884-2459-1249-BC27-A01CFDF81B31}" srcOrd="1" destOrd="0" presId="urn:microsoft.com/office/officeart/2005/8/layout/orgChart1"/>
    <dgm:cxn modelId="{F396DCFA-19BD-4930-8CCF-AE09168963C3}" type="presOf" srcId="{AA0B9637-B7F5-FE49-BC96-693DAF295AC4}" destId="{4E679194-F2D2-8145-A58B-015142A7D8F8}" srcOrd="1" destOrd="0" presId="urn:microsoft.com/office/officeart/2005/8/layout/orgChart1"/>
    <dgm:cxn modelId="{168EFC08-F14A-354A-A355-027DCDDA4561}" srcId="{75B99E4F-0C64-6B4F-95C1-8211B96EAE66}" destId="{F9B6356E-99E9-1E48-BF28-3BF835CBDBBC}" srcOrd="3" destOrd="0" parTransId="{4538F411-A484-B84D-BE18-D3647BA7DF19}" sibTransId="{30C4797D-6D55-7240-B71E-9B85352AE21C}"/>
    <dgm:cxn modelId="{D4F1DEF8-AFB8-45EA-9E7D-B40FE1C7F42A}" type="presOf" srcId="{66130BDA-AE40-8346-A9FF-CB0BE0AD0219}" destId="{AE6ADF33-AEBD-4D49-910F-6E038B6FD586}" srcOrd="1" destOrd="0" presId="urn:microsoft.com/office/officeart/2005/8/layout/orgChart1"/>
    <dgm:cxn modelId="{6E4B02F5-1FAE-2A4B-BC0C-B89C68487D27}" srcId="{2ACCA6AB-9B36-2342-900C-35365F5639D8}" destId="{D1B4056B-38BD-B843-8579-117308B2A457}" srcOrd="4" destOrd="0" parTransId="{DE751D5E-DEA5-5C45-9C4C-A640C8D36EDC}" sibTransId="{54F955A6-27E9-4E4D-AB99-24408CE60A34}"/>
    <dgm:cxn modelId="{88BE9CF5-0D77-48E4-A587-3B9A34B6E3AC}" type="presOf" srcId="{563CAC70-360C-074D-BDF0-020B069497A4}" destId="{44E9C904-8B5D-427D-B6F5-98E58550E56B}" srcOrd="0" destOrd="0" presId="urn:microsoft.com/office/officeart/2005/8/layout/orgChart1"/>
    <dgm:cxn modelId="{15AD47B2-6EEA-1045-8EEB-7E92EF9CFF02}" srcId="{2ACCA6AB-9B36-2342-900C-35365F5639D8}" destId="{7AE35376-2AA7-6E47-9B8F-BF63651C5003}" srcOrd="0" destOrd="0" parTransId="{3ED196F2-8367-884B-9DD3-566E9AF00E2C}" sibTransId="{462BB661-F48E-5D49-A8A7-C9F8A95A753D}"/>
    <dgm:cxn modelId="{D51D1E21-1ADC-9140-B473-4F21326293B8}" type="presOf" srcId="{83896DF2-42AC-B14B-BE58-224C65AD8008}" destId="{6D0357DB-B7DE-564D-99F2-051A0FC95727}" srcOrd="1" destOrd="0" presId="urn:microsoft.com/office/officeart/2005/8/layout/orgChart1"/>
    <dgm:cxn modelId="{3FB813AB-A6A6-421C-9A45-A40A1EF54F98}" type="presOf" srcId="{124C98A3-9335-4E49-BB47-1E3F55D05EDB}" destId="{04FA7BB0-65FD-9642-B94F-EAF77087BEDF}" srcOrd="0" destOrd="0" presId="urn:microsoft.com/office/officeart/2005/8/layout/orgChart1"/>
    <dgm:cxn modelId="{84BC56AD-7466-3B4C-9F37-13D46A2F165F}" srcId="{D3ABC211-7ED9-6847-961C-463218762B73}" destId="{DDD4B8E9-A82E-C74E-890D-70D0E006B795}" srcOrd="8" destOrd="0" parTransId="{D241B1C4-5F8C-AB4F-B249-B35D03D27E22}" sibTransId="{33AC933A-770E-D540-B347-39623D29603A}"/>
    <dgm:cxn modelId="{65D95164-1730-4AA4-BA17-7B7AB5EF9B78}" type="presOf" srcId="{BAE9D2C4-3E0D-DA4A-8D5D-4451921C7EC5}" destId="{749545C6-7B9F-AD44-B874-524513B3C3B3}" srcOrd="1" destOrd="0" presId="urn:microsoft.com/office/officeart/2005/8/layout/orgChart1"/>
    <dgm:cxn modelId="{713F6C38-2C82-4BE7-B4F5-5131C74C0975}" type="presOf" srcId="{C00741E4-B0E0-8746-ADB2-471ECE88DFDD}" destId="{35C3DB84-74E4-407E-AD69-D4C35968B530}" srcOrd="0" destOrd="0" presId="urn:microsoft.com/office/officeart/2005/8/layout/orgChart1"/>
    <dgm:cxn modelId="{258D3C11-20D2-3143-B2B5-DF6344ADE4D6}" srcId="{4728888D-2D4F-B344-99A5-AB630034E3E8}" destId="{ACD03136-5CBA-5149-BBCD-92C2D357157F}" srcOrd="2" destOrd="0" parTransId="{78581DA5-0106-1A40-BE7E-5348012D91FA}" sibTransId="{8042AE3D-E2A4-204E-96B3-AA9BFB1FB0F0}"/>
    <dgm:cxn modelId="{CC8DCEC8-D027-4BE8-9A49-DA2740A8ED0C}" type="presOf" srcId="{26792AE5-CF59-F64A-B792-CDC8025040E2}" destId="{D8D9D56E-5D69-4EFD-9A15-EF5A10BAE0FB}" srcOrd="0" destOrd="0" presId="urn:microsoft.com/office/officeart/2005/8/layout/orgChart1"/>
    <dgm:cxn modelId="{7214EE0A-9E2F-1449-9ECA-DC2554447E0C}" srcId="{D3ABC211-7ED9-6847-961C-463218762B73}" destId="{7D5781C1-6218-FB41-BF8C-D0A9D92E76ED}" srcOrd="0" destOrd="0" parTransId="{458BC24A-E725-314E-8F66-A80620C974DD}" sibTransId="{F01946CC-2BA0-5D4D-938A-09120622B5DF}"/>
    <dgm:cxn modelId="{FAD9A88B-B591-461E-9D25-9CB6F9959462}" type="presOf" srcId="{847C1984-75F5-434D-B6F4-DC39B6A59DD7}" destId="{DB095F7E-B36F-5549-8BA3-1CA4C432A74A}" srcOrd="1" destOrd="0" presId="urn:microsoft.com/office/officeart/2005/8/layout/orgChart1"/>
    <dgm:cxn modelId="{61EACBAF-AEAE-9041-9CC3-840DE7A3B2EF}" srcId="{2ACCA6AB-9B36-2342-900C-35365F5639D8}" destId="{93A5BF78-9CF4-9F4F-A7F4-4A1691170431}" srcOrd="8" destOrd="0" parTransId="{2B800108-C6A1-6947-A1DF-661423E82517}" sibTransId="{6DB19121-29EA-5E40-B18B-AB76631ABD39}"/>
    <dgm:cxn modelId="{AF7BEE34-357F-49BF-8109-EF751C540163}" type="presOf" srcId="{1A8F3967-3DF2-1D4E-926A-E287CBAA57FE}" destId="{30B59FA7-211E-4D6B-AB7C-46D0C08D752A}" srcOrd="0" destOrd="0" presId="urn:microsoft.com/office/officeart/2005/8/layout/orgChart1"/>
    <dgm:cxn modelId="{014A8073-0615-1E4A-A423-DC0EE48F37B1}" type="presOf" srcId="{D7758742-0C1C-2349-9399-C476670D57B1}" destId="{7D600678-4105-9D48-9E3F-D8BDE4F73041}" srcOrd="0" destOrd="0" presId="urn:microsoft.com/office/officeart/2005/8/layout/orgChart1"/>
    <dgm:cxn modelId="{CCD9833F-5597-44B6-852D-A8F906157EE9}" type="presOf" srcId="{D241B1C4-5F8C-AB4F-B249-B35D03D27E22}" destId="{DFD74072-B64C-4B9F-B5B0-A235D44FE005}" srcOrd="0" destOrd="0" presId="urn:microsoft.com/office/officeart/2005/8/layout/orgChart1"/>
    <dgm:cxn modelId="{8043D167-6988-7446-A9AF-97F33025CEB4}" srcId="{4728888D-2D4F-B344-99A5-AB630034E3E8}" destId="{66130BDA-AE40-8346-A9FF-CB0BE0AD0219}" srcOrd="5" destOrd="0" parTransId="{E03E5706-E2A2-E547-AD3F-B4140BC475FE}" sibTransId="{FF54A127-0A52-8B4E-A034-9D0F3D813332}"/>
    <dgm:cxn modelId="{EB98A806-9EB7-480E-AE97-A202949823DD}" type="presOf" srcId="{DDD4B8E9-A82E-C74E-890D-70D0E006B795}" destId="{33D8596D-6304-B447-9063-7B2381E7BAAA}" srcOrd="0" destOrd="0" presId="urn:microsoft.com/office/officeart/2005/8/layout/orgChart1"/>
    <dgm:cxn modelId="{AA9FC873-370F-4AF0-9F47-9836AB55C254}" type="presOf" srcId="{7A7DE3B3-0C2E-CC42-B2B7-BB5F69ABF5B9}" destId="{3681046B-2F0A-6246-A144-3EECB2C3A0F8}" srcOrd="1" destOrd="0" presId="urn:microsoft.com/office/officeart/2005/8/layout/orgChart1"/>
    <dgm:cxn modelId="{05F81983-11ED-D344-A0D4-9E943BA88C0F}" type="presOf" srcId="{CB87E76D-6E9E-C546-B7FF-9A5A1C8BCC0D}" destId="{1A1DC2DD-8208-9648-BD34-FF84B2ECDEDD}" srcOrd="0" destOrd="0" presId="urn:microsoft.com/office/officeart/2005/8/layout/orgChart1"/>
    <dgm:cxn modelId="{92444E22-1570-484B-AF71-F8899544B5D9}" srcId="{75B99E4F-0C64-6B4F-95C1-8211B96EAE66}" destId="{B5B1B775-5C26-2248-B2AE-A4AB978386A7}" srcOrd="9" destOrd="0" parTransId="{C3A0E409-4A81-904D-B6DF-77A3CC3590A7}" sibTransId="{C22BD8E4-389B-E749-940A-058202093C85}"/>
    <dgm:cxn modelId="{63827C40-CBB5-4F77-BB8A-AC65F3CA500D}" type="presOf" srcId="{EC0DF9DF-8A7C-FB4F-9EE0-9F88A8FD3B80}" destId="{6CB2E747-F5E7-CC46-8A26-042EBC99A54D}" srcOrd="0" destOrd="0" presId="urn:microsoft.com/office/officeart/2005/8/layout/orgChart1"/>
    <dgm:cxn modelId="{5FD9F908-441E-F840-8608-1FC79807D8D0}" srcId="{2ACCA6AB-9B36-2342-900C-35365F5639D8}" destId="{124C98A3-9335-4E49-BB47-1E3F55D05EDB}" srcOrd="3" destOrd="0" parTransId="{1FC31E3B-2A34-AE46-804F-E4C7B01D54C8}" sibTransId="{D978C826-3230-424E-9766-BF765169AC7B}"/>
    <dgm:cxn modelId="{B8C8CDAB-5209-8449-A383-8A471F4533F4}" type="presOf" srcId="{9FC09E43-D366-7642-A1B3-88DB12E119F1}" destId="{A4A38E6F-581E-4D47-A96E-E37DA74D45B5}" srcOrd="0" destOrd="0" presId="urn:microsoft.com/office/officeart/2005/8/layout/orgChart1"/>
    <dgm:cxn modelId="{A5F4A274-476F-4DFA-841A-A1E0357E7124}" type="presOf" srcId="{6A9D7D36-3A65-BF4E-A4E6-64FBB5C90C76}" destId="{6561C9ED-FC36-5B4E-A97B-2CCF5AB0EF72}" srcOrd="1" destOrd="0" presId="urn:microsoft.com/office/officeart/2005/8/layout/orgChart1"/>
    <dgm:cxn modelId="{1A218172-C162-5A4C-BC42-9E0D3F51572B}" type="presOf" srcId="{FB13D2AF-BDA8-2245-AEB5-E5FC82CC7877}" destId="{CCD2CEAF-5282-FD41-8A18-1FAC27901591}" srcOrd="0" destOrd="0" presId="urn:microsoft.com/office/officeart/2005/8/layout/orgChart1"/>
    <dgm:cxn modelId="{D56F685D-5E2F-704F-BE2F-BE0F0E8B976D}" srcId="{D3ABC211-7ED9-6847-961C-463218762B73}" destId="{F373B029-893D-F341-8574-D315E21A19BF}" srcOrd="9" destOrd="0" parTransId="{D6910009-79C0-7C4C-9783-B608D349765E}" sibTransId="{1F558ACD-D9DD-8A47-B728-2936E0FC197A}"/>
    <dgm:cxn modelId="{01E4125C-77F8-403D-996C-587CCE9E7DCF}" type="presOf" srcId="{7A7DE3B3-0C2E-CC42-B2B7-BB5F69ABF5B9}" destId="{B0782185-817C-8E49-A424-860F16C59AE0}" srcOrd="0" destOrd="0" presId="urn:microsoft.com/office/officeart/2005/8/layout/orgChart1"/>
    <dgm:cxn modelId="{19DAF3EE-E540-452C-B45E-4EEA9B9F02A6}" type="presOf" srcId="{FA3B90DE-ECD7-294A-A087-B84C0B1153E2}" destId="{18165C64-AD8A-F549-A1EB-1C3BBEEEE822}" srcOrd="0" destOrd="0" presId="urn:microsoft.com/office/officeart/2005/8/layout/orgChart1"/>
    <dgm:cxn modelId="{0CD4A26E-141F-D04D-8A01-BC72560DD1FD}" type="presOf" srcId="{7D5781C1-6218-FB41-BF8C-D0A9D92E76ED}" destId="{F93A250B-500F-D647-9A24-F5C023EB50B3}" srcOrd="0" destOrd="0" presId="urn:microsoft.com/office/officeart/2005/8/layout/orgChart1"/>
    <dgm:cxn modelId="{718FD472-CE81-6744-A2FB-4ED6C89E7CB9}" srcId="{75B99E4F-0C64-6B4F-95C1-8211B96EAE66}" destId="{D7758742-0C1C-2349-9399-C476670D57B1}" srcOrd="6" destOrd="0" parTransId="{6F01F3AA-5F7F-654E-86B9-3C8FE027C83A}" sibTransId="{86D603AE-C7F9-2242-A150-4E69DD4D9A7F}"/>
    <dgm:cxn modelId="{382AE85B-4BFA-EA4F-AD2E-BE35A6FAF115}" type="presOf" srcId="{7AE35376-2AA7-6E47-9B8F-BF63651C5003}" destId="{792BF571-377A-6A46-9560-91569035AF9E}" srcOrd="0" destOrd="0" presId="urn:microsoft.com/office/officeart/2005/8/layout/orgChart1"/>
    <dgm:cxn modelId="{0B425CE9-61C8-1C49-92D1-EE5BCF85B06E}" type="presOf" srcId="{D3ABC211-7ED9-6847-961C-463218762B73}" destId="{93363C2B-86F9-B747-8F10-96D251B19FB5}" srcOrd="0" destOrd="0" presId="urn:microsoft.com/office/officeart/2005/8/layout/orgChart1"/>
    <dgm:cxn modelId="{2BF98AB1-79E8-0642-8037-B099CDDEC7EB}" type="presOf" srcId="{A69A950F-0D5B-5D47-BEFE-9A1D31BD0AB7}" destId="{AC973DA5-20C0-6247-9812-18CA3132B1E4}" srcOrd="1" destOrd="0" presId="urn:microsoft.com/office/officeart/2005/8/layout/orgChart1"/>
    <dgm:cxn modelId="{3FF6B51B-694D-489C-A8A3-FFEB95E5CBB1}" type="presOf" srcId="{E53DF0C1-C762-824D-B358-48AD055B57F1}" destId="{3B04CBDB-B651-8A4A-8A3C-DE066872A621}" srcOrd="0" destOrd="0" presId="urn:microsoft.com/office/officeart/2005/8/layout/orgChart1"/>
    <dgm:cxn modelId="{993F3B12-E4D2-4089-918B-30C49F7BB212}" type="presOf" srcId="{BC24086A-9DC7-A545-A235-FCAC6730E116}" destId="{0F15D093-1187-0C4F-BB40-4EF1E1615819}" srcOrd="1" destOrd="0" presId="urn:microsoft.com/office/officeart/2005/8/layout/orgChart1"/>
    <dgm:cxn modelId="{AB58E908-30F4-4420-8052-585B6BFECDB7}" type="presOf" srcId="{E03E5706-E2A2-E547-AD3F-B4140BC475FE}" destId="{5C3CF1F9-B050-4B89-AFD8-749F32E7C323}" srcOrd="0" destOrd="0" presId="urn:microsoft.com/office/officeart/2005/8/layout/orgChart1"/>
    <dgm:cxn modelId="{D584D8BB-B210-488C-B757-93A98260799D}" type="presOf" srcId="{D1B4056B-38BD-B843-8579-117308B2A457}" destId="{FC83E7CB-75BD-E94E-84D0-8B088D44A4B5}" srcOrd="1" destOrd="0" presId="urn:microsoft.com/office/officeart/2005/8/layout/orgChart1"/>
    <dgm:cxn modelId="{00FD92EC-FB7D-194B-B8B5-73AB1300FDCF}" srcId="{75B99E4F-0C64-6B4F-95C1-8211B96EAE66}" destId="{FA3B90DE-ECD7-294A-A087-B84C0B1153E2}" srcOrd="1" destOrd="0" parTransId="{1A8F3967-3DF2-1D4E-926A-E287CBAA57FE}" sibTransId="{56035227-E2EB-0040-B6E0-69ECFF77BEA7}"/>
    <dgm:cxn modelId="{F6E18CCA-3980-4F44-90D9-AE96D124A1BA}" type="presOf" srcId="{A2E0A345-053D-7446-90F9-C020DE941398}" destId="{4035D661-A782-8B4A-890E-DA6D02C41A91}" srcOrd="1" destOrd="0" presId="urn:microsoft.com/office/officeart/2005/8/layout/orgChart1"/>
    <dgm:cxn modelId="{D9EAF7B6-BD58-4A96-BF3F-CA481279ED8F}" type="presOf" srcId="{3BA98504-9AB3-AF4D-B3DB-1833F18D2B4D}" destId="{D76AC948-A8DB-4D8A-B3F7-E90AE8D81E9B}" srcOrd="0" destOrd="0" presId="urn:microsoft.com/office/officeart/2005/8/layout/orgChart1"/>
    <dgm:cxn modelId="{361246C1-F8CB-4989-BA66-162E757D338D}" type="presOf" srcId="{F373B029-893D-F341-8574-D315E21A19BF}" destId="{1D8BF70F-261D-F448-A0CE-A86EF5B4308C}" srcOrd="1" destOrd="0" presId="urn:microsoft.com/office/officeart/2005/8/layout/orgChart1"/>
    <dgm:cxn modelId="{B8BDFB32-B8CF-476C-B4A7-9D03F1EE3E45}" type="presOf" srcId="{E27040D1-F992-5142-AFAB-542FE90AEBB7}" destId="{36809163-06E7-4D7E-8EA4-3CDA70B4F929}" srcOrd="0" destOrd="0" presId="urn:microsoft.com/office/officeart/2005/8/layout/orgChart1"/>
    <dgm:cxn modelId="{FA8180F8-75C0-A24F-B58D-D7639E5E4332}" type="presOf" srcId="{786B1754-354E-0B45-AC4F-9B307537B577}" destId="{717B5E92-BA3A-8245-9DC9-F11663B7A21B}" srcOrd="1" destOrd="0" presId="urn:microsoft.com/office/officeart/2005/8/layout/orgChart1"/>
    <dgm:cxn modelId="{9FDC59F4-8861-C045-B86F-907E5A971E63}" type="presOf" srcId="{9FC09E43-D366-7642-A1B3-88DB12E119F1}" destId="{A5165A5A-53C1-0B48-92BC-C11D586A02EF}" srcOrd="1" destOrd="0" presId="urn:microsoft.com/office/officeart/2005/8/layout/orgChart1"/>
    <dgm:cxn modelId="{C6172D85-523B-4050-B4EA-4C765F8A3D73}" type="presOf" srcId="{66130BDA-AE40-8346-A9FF-CB0BE0AD0219}" destId="{0089F8CB-3D1B-D14E-A7CD-7656655F7142}" srcOrd="0" destOrd="0" presId="urn:microsoft.com/office/officeart/2005/8/layout/orgChart1"/>
    <dgm:cxn modelId="{4A875A3F-19EA-4CAE-B6BC-25F0CE6F0EEE}" type="presOf" srcId="{4538F411-A484-B84D-BE18-D3647BA7DF19}" destId="{BCC725C3-E391-4FA0-960B-7C4736CAD73C}" srcOrd="0" destOrd="0" presId="urn:microsoft.com/office/officeart/2005/8/layout/orgChart1"/>
    <dgm:cxn modelId="{967669FA-824A-4167-88F2-B1FE1C8AF387}" type="presOf" srcId="{507BFC78-9CF5-C840-A11A-D235DAF9B828}" destId="{6B4C1B9B-6DE7-5144-A163-C48D185E9C0F}" srcOrd="0" destOrd="0" presId="urn:microsoft.com/office/officeart/2005/8/layout/orgChart1"/>
    <dgm:cxn modelId="{3A8668AF-B861-1D4D-91D2-318222D6C48D}" srcId="{A69A950F-0D5B-5D47-BEFE-9A1D31BD0AB7}" destId="{75B99E4F-0C64-6B4F-95C1-8211B96EAE66}" srcOrd="5" destOrd="0" parTransId="{093E15C4-12DF-4E47-A26B-3C940A6132F3}" sibTransId="{B64B729C-AD0E-234B-8EB0-7E00ECF33E61}"/>
    <dgm:cxn modelId="{BBB585E4-5D73-488D-AC79-73586602CE83}" type="presOf" srcId="{458BC24A-E725-314E-8F66-A80620C974DD}" destId="{2BD516E0-56AB-49E5-ADA7-00B2753414BE}" srcOrd="0" destOrd="0" presId="urn:microsoft.com/office/officeart/2005/8/layout/orgChart1"/>
    <dgm:cxn modelId="{D492CF62-DCD1-4128-B7C8-6715135ECA79}" type="presOf" srcId="{5F3942B1-FAA4-9841-9917-98C60D7B16B1}" destId="{09CCAD66-EB78-444E-966C-A07139822F42}" srcOrd="0" destOrd="0" presId="urn:microsoft.com/office/officeart/2005/8/layout/orgChart1"/>
    <dgm:cxn modelId="{4A0FF379-EFAF-1444-9325-989F8F740C30}" srcId="{0C67E8E4-FE5A-AC49-8DAC-F478DC727835}" destId="{A69A950F-0D5B-5D47-BEFE-9A1D31BD0AB7}" srcOrd="0" destOrd="0" parTransId="{7DA156C9-B09C-DD43-83CA-5A33A3EB3E20}" sibTransId="{106EB1B8-3BCE-824F-8D10-8C183383F808}"/>
    <dgm:cxn modelId="{27DA0878-55CF-4E2B-AE80-C2EF09B1AB20}" type="presOf" srcId="{666A7518-A903-7F45-927B-9B4A57C9ED97}" destId="{944AB1D6-BED2-4E46-9058-FEC3ADEB8E55}" srcOrd="0" destOrd="0" presId="urn:microsoft.com/office/officeart/2005/8/layout/orgChart1"/>
    <dgm:cxn modelId="{8E81A4C7-9811-FF4D-BF78-F4D0129E034C}" srcId="{75B99E4F-0C64-6B4F-95C1-8211B96EAE66}" destId="{C6CA71C9-F03B-184C-8AC3-F19AAFC40908}" srcOrd="5" destOrd="0" parTransId="{598042EA-0566-1249-B867-DF3ACFE5FD4C}" sibTransId="{367F8398-3DFD-1548-B7AD-37DF16E5B529}"/>
    <dgm:cxn modelId="{EE6B83B0-B5EC-4FBA-98AD-738E9A569761}" type="presOf" srcId="{DE751D5E-DEA5-5C45-9C4C-A640C8D36EDC}" destId="{494376DB-FFD7-4839-9BBC-007BEEECBDFD}" srcOrd="0" destOrd="0" presId="urn:microsoft.com/office/officeart/2005/8/layout/orgChart1"/>
    <dgm:cxn modelId="{56302425-032F-6149-B65B-949D2ADEAC9F}" srcId="{4728888D-2D4F-B344-99A5-AB630034E3E8}" destId="{BC24086A-9DC7-A545-A235-FCAC6730E116}" srcOrd="8" destOrd="0" parTransId="{E1F228B3-CF2C-EC4F-A7C2-98341366BE2A}" sibTransId="{8DDE0F90-B6F9-7944-80DF-623A2B5596B7}"/>
    <dgm:cxn modelId="{2C160A27-64B2-7240-AFEB-86B2209BE550}" srcId="{2ACCA6AB-9B36-2342-900C-35365F5639D8}" destId="{7A7DE3B3-0C2E-CC42-B2B7-BB5F69ABF5B9}" srcOrd="7" destOrd="0" parTransId="{E27040D1-F992-5142-AFAB-542FE90AEBB7}" sibTransId="{7679F38E-A44B-7746-A84E-EA29525E78E7}"/>
    <dgm:cxn modelId="{91969AF5-85A1-F843-A8A8-454F1E49B023}" srcId="{4728888D-2D4F-B344-99A5-AB630034E3E8}" destId="{7D8B505F-07EB-FD4A-83A7-A02C39AB1665}" srcOrd="7" destOrd="0" parTransId="{3BA98504-9AB3-AF4D-B3DB-1833F18D2B4D}" sibTransId="{B2A49B05-45E1-A542-ABB8-884C7E34EDD7}"/>
    <dgm:cxn modelId="{E5128396-7E00-A542-AE76-6D69CF5B028B}" srcId="{4728888D-2D4F-B344-99A5-AB630034E3E8}" destId="{1CF8EB51-4868-A542-B299-5566ADB37493}" srcOrd="0" destOrd="0" parTransId="{9E8CEC5F-763B-4948-807A-35A7798C24C3}" sibTransId="{79D86E06-C680-AD4E-B77E-BD4C5965AE2C}"/>
    <dgm:cxn modelId="{C1982D66-9736-4E0C-9AF1-15A45E09E263}" type="presOf" srcId="{AD0D1625-F504-CB49-A294-5D47A72BCCE4}" destId="{2E45286F-DB1C-4602-86E5-684F78B80181}" srcOrd="0" destOrd="0" presId="urn:microsoft.com/office/officeart/2005/8/layout/orgChart1"/>
    <dgm:cxn modelId="{01F7F101-A252-4621-A231-B8B475CB0631}" type="presOf" srcId="{8BB27BF6-70F5-B84C-9408-2D07317A8996}" destId="{9ABC1ECB-545D-4FD6-A180-22678F4ED191}" srcOrd="0" destOrd="0" presId="urn:microsoft.com/office/officeart/2005/8/layout/orgChart1"/>
    <dgm:cxn modelId="{DBB7B330-D2FE-A242-8FD0-8B4CFE298481}" type="presOf" srcId="{83896DF2-42AC-B14B-BE58-224C65AD8008}" destId="{DBBEEB98-9DCD-EC4E-BFB9-3BD49FBF1126}" srcOrd="0" destOrd="0" presId="urn:microsoft.com/office/officeart/2005/8/layout/orgChart1"/>
    <dgm:cxn modelId="{A788B315-7C9E-974F-BBAF-1EC313737C2D}" type="presOf" srcId="{001B4A8D-7B6A-784C-B0FC-72B3F0F8DB8F}" destId="{046F7DA0-217F-454B-8EE8-7006B4072FA9}" srcOrd="0" destOrd="0" presId="urn:microsoft.com/office/officeart/2005/8/layout/orgChart1"/>
    <dgm:cxn modelId="{8DFB7235-98CB-4457-BBF2-2000E04D02E4}" type="presOf" srcId="{8BE695EF-4006-5F43-B620-F50886B1E081}" destId="{4EE0C5B2-31E3-5548-832C-E5AD7C709F92}" srcOrd="1" destOrd="0" presId="urn:microsoft.com/office/officeart/2005/8/layout/orgChart1"/>
    <dgm:cxn modelId="{61FF0F42-6DF1-4A48-9F5E-66BC463CC6D9}" type="presOf" srcId="{81233238-22B4-BC43-BF94-0E8B98320750}" destId="{E378FDC5-0DF5-6B4B-8000-A5AA12379ECF}" srcOrd="1" destOrd="0" presId="urn:microsoft.com/office/officeart/2005/8/layout/orgChart1"/>
    <dgm:cxn modelId="{3C626667-63BB-284E-9738-2BB5BF827721}" srcId="{2ACCA6AB-9B36-2342-900C-35365F5639D8}" destId="{A2E0A345-053D-7446-90F9-C020DE941398}" srcOrd="1" destOrd="0" parTransId="{040D955D-D3BC-B34C-9A96-46B638A915E3}" sibTransId="{414E971F-2F37-534B-8A78-8B13EE724B1B}"/>
    <dgm:cxn modelId="{A3227C97-AF85-4C0B-BAEE-3A38F23B2D6A}" type="presOf" srcId="{2B800108-C6A1-6947-A1DF-661423E82517}" destId="{E3791927-9A91-44EF-8A53-DAD58DEC7122}" srcOrd="0" destOrd="0" presId="urn:microsoft.com/office/officeart/2005/8/layout/orgChart1"/>
    <dgm:cxn modelId="{535C8346-E055-4106-AD27-7C62EA5686E9}" type="presOf" srcId="{E1F228B3-CF2C-EC4F-A7C2-98341366BE2A}" destId="{52F90D1F-697C-4FD1-9D89-1FF4B51B3300}" srcOrd="0" destOrd="0" presId="urn:microsoft.com/office/officeart/2005/8/layout/orgChart1"/>
    <dgm:cxn modelId="{2A848DE7-F92E-274E-A855-60F16596BB04}" type="presOf" srcId="{0CE25BB3-FD55-1C4C-8A5A-D0CAD5E7728A}" destId="{25CCBF03-9B3A-2C43-BF87-E7FF7FD86426}" srcOrd="1" destOrd="0" presId="urn:microsoft.com/office/officeart/2005/8/layout/orgChart1"/>
    <dgm:cxn modelId="{4A3893BD-AFC8-4CCB-ADFD-DF3C0AB2A663}" type="presOf" srcId="{507BFC78-9CF5-C840-A11A-D235DAF9B828}" destId="{280C599D-0504-C74B-9B7D-2323F0C8A698}" srcOrd="1" destOrd="0" presId="urn:microsoft.com/office/officeart/2005/8/layout/orgChart1"/>
    <dgm:cxn modelId="{E0518011-F1A5-4542-ACA5-8A0B3D170156}" type="presOf" srcId="{93A5BF78-9CF4-9F4F-A7F4-4A1691170431}" destId="{A43DDB2A-A99F-5C45-897F-624A91DFA752}" srcOrd="1" destOrd="0" presId="urn:microsoft.com/office/officeart/2005/8/layout/orgChart1"/>
    <dgm:cxn modelId="{72354FA5-A1D6-E548-881A-5FD97C852291}" type="presOf" srcId="{43444DEB-2267-A64E-B5CE-A6159A34169B}" destId="{17DC22C8-2DD7-3146-987F-EBA2746E3975}" srcOrd="0" destOrd="0" presId="urn:microsoft.com/office/officeart/2005/8/layout/orgChart1"/>
    <dgm:cxn modelId="{BD608CD5-97FE-4FC6-B7D6-5EC2EB154C28}" type="presOf" srcId="{F9B6356E-99E9-1E48-BF28-3BF835CBDBBC}" destId="{0716D78E-A1D6-AB40-B898-F879C6EB7259}" srcOrd="0" destOrd="0" presId="urn:microsoft.com/office/officeart/2005/8/layout/orgChart1"/>
    <dgm:cxn modelId="{9252AAAD-36F0-9647-8D08-0B93D7333DB7}" type="presOf" srcId="{75B99E4F-0C64-6B4F-95C1-8211B96EAE66}" destId="{D58B4DC9-27F0-8D43-81E2-C9DD7456701C}" srcOrd="0" destOrd="0" presId="urn:microsoft.com/office/officeart/2005/8/layout/orgChart1"/>
    <dgm:cxn modelId="{96871B62-EE67-46B3-A551-5AD44ED2F214}" type="presOf" srcId="{6F01F3AA-5F7F-654E-86B9-3C8FE027C83A}" destId="{F1E9E7F3-A35C-481E-8E9B-EF7E7B5CD080}" srcOrd="0" destOrd="0" presId="urn:microsoft.com/office/officeart/2005/8/layout/orgChart1"/>
    <dgm:cxn modelId="{589B4564-4DC7-9E41-A568-394270C45642}" srcId="{2ACCA6AB-9B36-2342-900C-35365F5639D8}" destId="{EC0DF9DF-8A7C-FB4F-9EE0-9F88A8FD3B80}" srcOrd="9" destOrd="0" parTransId="{3AC41C42-6866-9546-A046-DB85861FFDD6}" sibTransId="{81454889-FFF6-FB40-8778-657F738E96A2}"/>
    <dgm:cxn modelId="{C9B5CB65-FA52-E04D-8E6B-45E4F4C70D5C}" type="presParOf" srcId="{BFD9AB12-79A8-B649-95DA-65E557BC0761}" destId="{E81FCE73-E4E3-0442-948F-2EB632148AD3}" srcOrd="0" destOrd="0" presId="urn:microsoft.com/office/officeart/2005/8/layout/orgChart1"/>
    <dgm:cxn modelId="{6F0D75A0-F3EB-DA48-8F14-DDA7905FB5A7}" type="presParOf" srcId="{E81FCE73-E4E3-0442-948F-2EB632148AD3}" destId="{8A9C5D7F-B625-8F43-A8BC-73211297C981}" srcOrd="0" destOrd="0" presId="urn:microsoft.com/office/officeart/2005/8/layout/orgChart1"/>
    <dgm:cxn modelId="{5413CB0A-A41C-2D4D-B492-85E54870ABEA}" type="presParOf" srcId="{8A9C5D7F-B625-8F43-A8BC-73211297C981}" destId="{0FCEA8F6-9086-964A-8807-76010AB994CE}" srcOrd="0" destOrd="0" presId="urn:microsoft.com/office/officeart/2005/8/layout/orgChart1"/>
    <dgm:cxn modelId="{6DF29F05-77A8-5946-A9FF-766E737BFD7D}" type="presParOf" srcId="{8A9C5D7F-B625-8F43-A8BC-73211297C981}" destId="{AC973DA5-20C0-6247-9812-18CA3132B1E4}" srcOrd="1" destOrd="0" presId="urn:microsoft.com/office/officeart/2005/8/layout/orgChart1"/>
    <dgm:cxn modelId="{6075A4BE-BDE7-9F42-BEC8-EAA2337E0DFB}" type="presParOf" srcId="{E81FCE73-E4E3-0442-948F-2EB632148AD3}" destId="{4D04D047-A682-3A4C-86C9-1A10642A7D11}" srcOrd="1" destOrd="0" presId="urn:microsoft.com/office/officeart/2005/8/layout/orgChart1"/>
    <dgm:cxn modelId="{27CC2683-8845-1047-9292-51B38BC7AC89}" type="presParOf" srcId="{4D04D047-A682-3A4C-86C9-1A10642A7D11}" destId="{CCD2CEAF-5282-FD41-8A18-1FAC27901591}" srcOrd="0" destOrd="0" presId="urn:microsoft.com/office/officeart/2005/8/layout/orgChart1"/>
    <dgm:cxn modelId="{E9A1FC0D-59E7-6E4D-A2F2-4F0481F7B4CD}" type="presParOf" srcId="{4D04D047-A682-3A4C-86C9-1A10642A7D11}" destId="{8D016A5A-B1AD-2D46-918E-CCC51FC01595}" srcOrd="1" destOrd="0" presId="urn:microsoft.com/office/officeart/2005/8/layout/orgChart1"/>
    <dgm:cxn modelId="{279F9D42-7119-2344-A377-B14DF908BCBA}" type="presParOf" srcId="{8D016A5A-B1AD-2D46-918E-CCC51FC01595}" destId="{B321876B-ADE4-BA4D-BBD4-EBFD83C1BCAE}" srcOrd="0" destOrd="0" presId="urn:microsoft.com/office/officeart/2005/8/layout/orgChart1"/>
    <dgm:cxn modelId="{86F2152D-B6C8-9F4B-A1F7-2E526B267255}" type="presParOf" srcId="{B321876B-ADE4-BA4D-BBD4-EBFD83C1BCAE}" destId="{93363C2B-86F9-B747-8F10-96D251B19FB5}" srcOrd="0" destOrd="0" presId="urn:microsoft.com/office/officeart/2005/8/layout/orgChart1"/>
    <dgm:cxn modelId="{8526966B-604A-F348-A350-3DE452F56FEC}" type="presParOf" srcId="{B321876B-ADE4-BA4D-BBD4-EBFD83C1BCAE}" destId="{5F6118B1-2D05-D041-991A-F315B02B0DF4}" srcOrd="1" destOrd="0" presId="urn:microsoft.com/office/officeart/2005/8/layout/orgChart1"/>
    <dgm:cxn modelId="{AA303C12-507C-4348-9C49-8349A987C60F}" type="presParOf" srcId="{8D016A5A-B1AD-2D46-918E-CCC51FC01595}" destId="{7F30430A-6DF1-2C42-963B-765E4EDCC823}" srcOrd="1" destOrd="0" presId="urn:microsoft.com/office/officeart/2005/8/layout/orgChart1"/>
    <dgm:cxn modelId="{4F9BBEB1-0331-404C-81C5-AB6140549B3F}" type="presParOf" srcId="{7F30430A-6DF1-2C42-963B-765E4EDCC823}" destId="{2BD516E0-56AB-49E5-ADA7-00B2753414BE}" srcOrd="0" destOrd="0" presId="urn:microsoft.com/office/officeart/2005/8/layout/orgChart1"/>
    <dgm:cxn modelId="{17C96EB9-F82B-6143-9BCF-054C57C138A3}" type="presParOf" srcId="{7F30430A-6DF1-2C42-963B-765E4EDCC823}" destId="{AA49A878-331B-0741-8647-C2A06460BB62}" srcOrd="1" destOrd="0" presId="urn:microsoft.com/office/officeart/2005/8/layout/orgChart1"/>
    <dgm:cxn modelId="{E71E39A9-443D-A04A-8132-0A0DFE94F44E}" type="presParOf" srcId="{AA49A878-331B-0741-8647-C2A06460BB62}" destId="{331D8004-2B57-2E4F-BE80-C16653B3248C}" srcOrd="0" destOrd="0" presId="urn:microsoft.com/office/officeart/2005/8/layout/orgChart1"/>
    <dgm:cxn modelId="{D1B8534A-5E7F-C148-8292-E7FBE31CDC1D}" type="presParOf" srcId="{331D8004-2B57-2E4F-BE80-C16653B3248C}" destId="{F93A250B-500F-D647-9A24-F5C023EB50B3}" srcOrd="0" destOrd="0" presId="urn:microsoft.com/office/officeart/2005/8/layout/orgChart1"/>
    <dgm:cxn modelId="{9357EB7A-6479-DA45-8D4A-8D34A1662BFB}" type="presParOf" srcId="{331D8004-2B57-2E4F-BE80-C16653B3248C}" destId="{31F4A513-0A36-7E40-A7F0-D6723796C632}" srcOrd="1" destOrd="0" presId="urn:microsoft.com/office/officeart/2005/8/layout/orgChart1"/>
    <dgm:cxn modelId="{A26A5F39-3C69-8644-8B30-BDCD875F94A5}" type="presParOf" srcId="{AA49A878-331B-0741-8647-C2A06460BB62}" destId="{4625D8FF-26F9-6B46-AF82-65C8D592FF94}" srcOrd="1" destOrd="0" presId="urn:microsoft.com/office/officeart/2005/8/layout/orgChart1"/>
    <dgm:cxn modelId="{496CACB0-0D1E-B94F-A50C-ABB7D7C17FDF}" type="presParOf" srcId="{AA49A878-331B-0741-8647-C2A06460BB62}" destId="{A2637869-B8BD-2D4C-AF5D-12F5D3AE38A3}" srcOrd="2" destOrd="0" presId="urn:microsoft.com/office/officeart/2005/8/layout/orgChart1"/>
    <dgm:cxn modelId="{868ED356-80D5-4148-88C2-4C94713C49CF}" type="presParOf" srcId="{7F30430A-6DF1-2C42-963B-765E4EDCC823}" destId="{9ABC1ECB-545D-4FD6-A180-22678F4ED191}" srcOrd="2" destOrd="0" presId="urn:microsoft.com/office/officeart/2005/8/layout/orgChart1"/>
    <dgm:cxn modelId="{C4A32E8F-CAAE-4258-BFB0-737ADF768D10}" type="presParOf" srcId="{7F30430A-6DF1-2C42-963B-765E4EDCC823}" destId="{5339C489-3C73-1E47-9171-D31FFE7431B7}" srcOrd="3" destOrd="0" presId="urn:microsoft.com/office/officeart/2005/8/layout/orgChart1"/>
    <dgm:cxn modelId="{463DA2FA-64F8-42C3-8A80-ABAC537F83B8}" type="presParOf" srcId="{5339C489-3C73-1E47-9171-D31FFE7431B7}" destId="{728E16D5-E656-9144-BC7F-0623380F0D54}" srcOrd="0" destOrd="0" presId="urn:microsoft.com/office/officeart/2005/8/layout/orgChart1"/>
    <dgm:cxn modelId="{B2FDAEAE-1A21-49BD-914E-1E5F374D0685}" type="presParOf" srcId="{728E16D5-E656-9144-BC7F-0623380F0D54}" destId="{C6DB5050-308C-6144-BB67-7B3210D9F97C}" srcOrd="0" destOrd="0" presId="urn:microsoft.com/office/officeart/2005/8/layout/orgChart1"/>
    <dgm:cxn modelId="{9350CBC5-B7E1-4DC8-B11D-207A1A8D726B}" type="presParOf" srcId="{728E16D5-E656-9144-BC7F-0623380F0D54}" destId="{749545C6-7B9F-AD44-B874-524513B3C3B3}" srcOrd="1" destOrd="0" presId="urn:microsoft.com/office/officeart/2005/8/layout/orgChart1"/>
    <dgm:cxn modelId="{6B7CBEA7-BE11-4881-8F5B-A243C089D849}" type="presParOf" srcId="{5339C489-3C73-1E47-9171-D31FFE7431B7}" destId="{FA85DF32-3A45-2C41-90FA-921640D66355}" srcOrd="1" destOrd="0" presId="urn:microsoft.com/office/officeart/2005/8/layout/orgChart1"/>
    <dgm:cxn modelId="{4454EA14-FADF-4BFC-BE94-87B1F07C9E04}" type="presParOf" srcId="{5339C489-3C73-1E47-9171-D31FFE7431B7}" destId="{F3C1098A-1679-814B-99B6-9A206236E817}" srcOrd="2" destOrd="0" presId="urn:microsoft.com/office/officeart/2005/8/layout/orgChart1"/>
    <dgm:cxn modelId="{315B1953-5DB3-458B-B9C6-6647C359E879}" type="presParOf" srcId="{7F30430A-6DF1-2C42-963B-765E4EDCC823}" destId="{C2E38ED8-2E45-450D-AE23-0F42685B2856}" srcOrd="4" destOrd="0" presId="urn:microsoft.com/office/officeart/2005/8/layout/orgChart1"/>
    <dgm:cxn modelId="{F83A80B4-B7B0-804F-BC00-22C2D02AF827}" type="presParOf" srcId="{7F30430A-6DF1-2C42-963B-765E4EDCC823}" destId="{8D80AE74-D8FB-7548-A8CE-134448B1593D}" srcOrd="5" destOrd="0" presId="urn:microsoft.com/office/officeart/2005/8/layout/orgChart1"/>
    <dgm:cxn modelId="{BC76C079-B451-5F4A-B797-C19CD9D65544}" type="presParOf" srcId="{8D80AE74-D8FB-7548-A8CE-134448B1593D}" destId="{D3F37470-A727-A741-B1E3-800680323CD1}" srcOrd="0" destOrd="0" presId="urn:microsoft.com/office/officeart/2005/8/layout/orgChart1"/>
    <dgm:cxn modelId="{45690963-3490-6949-B03D-3907A5D2AA85}" type="presParOf" srcId="{D3F37470-A727-A741-B1E3-800680323CD1}" destId="{1231EBC3-A425-7747-8184-665EB1719F6F}" srcOrd="0" destOrd="0" presId="urn:microsoft.com/office/officeart/2005/8/layout/orgChart1"/>
    <dgm:cxn modelId="{DF3FA1EE-2745-4F48-B8FE-939408357E60}" type="presParOf" srcId="{D3F37470-A727-A741-B1E3-800680323CD1}" destId="{CBA02716-A4E8-E548-A32B-AD2F36EC72C9}" srcOrd="1" destOrd="0" presId="urn:microsoft.com/office/officeart/2005/8/layout/orgChart1"/>
    <dgm:cxn modelId="{EEE09DAE-E77E-6443-B98F-CE6341A2FBA3}" type="presParOf" srcId="{8D80AE74-D8FB-7548-A8CE-134448B1593D}" destId="{28BB21FB-F745-354A-AAEE-5AEB45A09998}" srcOrd="1" destOrd="0" presId="urn:microsoft.com/office/officeart/2005/8/layout/orgChart1"/>
    <dgm:cxn modelId="{E6B1C8CD-0DD4-5047-A39E-D222373A22C6}" type="presParOf" srcId="{8D80AE74-D8FB-7548-A8CE-134448B1593D}" destId="{3197B22B-6284-2C45-AB3F-F6AFB73C58BC}" srcOrd="2" destOrd="0" presId="urn:microsoft.com/office/officeart/2005/8/layout/orgChart1"/>
    <dgm:cxn modelId="{251AB3AE-15A4-4356-8583-38F58BE5EE21}" type="presParOf" srcId="{7F30430A-6DF1-2C42-963B-765E4EDCC823}" destId="{60EC43C4-316F-4877-A70B-53F2C10EBD1B}" srcOrd="6" destOrd="0" presId="urn:microsoft.com/office/officeart/2005/8/layout/orgChart1"/>
    <dgm:cxn modelId="{577FA8B5-E476-461F-99BD-7783A0203F7C}" type="presParOf" srcId="{7F30430A-6DF1-2C42-963B-765E4EDCC823}" destId="{769BFCD0-2DC9-6A4B-9405-2E6D866F1870}" srcOrd="7" destOrd="0" presId="urn:microsoft.com/office/officeart/2005/8/layout/orgChart1"/>
    <dgm:cxn modelId="{860635E0-C6FC-47C5-836D-6F08C767280C}" type="presParOf" srcId="{769BFCD0-2DC9-6A4B-9405-2E6D866F1870}" destId="{707F46A8-5B61-6F44-AA93-093C7FB74390}" srcOrd="0" destOrd="0" presId="urn:microsoft.com/office/officeart/2005/8/layout/orgChart1"/>
    <dgm:cxn modelId="{621C58C8-B83F-4F01-9CCA-FCEA46833A1C}" type="presParOf" srcId="{707F46A8-5B61-6F44-AA93-093C7FB74390}" destId="{3B04CBDB-B651-8A4A-8A3C-DE066872A621}" srcOrd="0" destOrd="0" presId="urn:microsoft.com/office/officeart/2005/8/layout/orgChart1"/>
    <dgm:cxn modelId="{9E1B6C7D-542C-47BD-93F8-B13BA4040034}" type="presParOf" srcId="{707F46A8-5B61-6F44-AA93-093C7FB74390}" destId="{95A7CF58-EB3E-0945-A9FB-1BD7F4854540}" srcOrd="1" destOrd="0" presId="urn:microsoft.com/office/officeart/2005/8/layout/orgChart1"/>
    <dgm:cxn modelId="{D64B58BA-5155-4E2F-B1AE-1C1B93CC6F45}" type="presParOf" srcId="{769BFCD0-2DC9-6A4B-9405-2E6D866F1870}" destId="{234A067B-8028-E744-BAB0-A40A17B5A939}" srcOrd="1" destOrd="0" presId="urn:microsoft.com/office/officeart/2005/8/layout/orgChart1"/>
    <dgm:cxn modelId="{CC5FA2B2-D67D-4FF7-A608-4254C718DB65}" type="presParOf" srcId="{769BFCD0-2DC9-6A4B-9405-2E6D866F1870}" destId="{1141DBFB-FFF0-C942-A0E9-63B28DB3306E}" srcOrd="2" destOrd="0" presId="urn:microsoft.com/office/officeart/2005/8/layout/orgChart1"/>
    <dgm:cxn modelId="{8ABA370A-82EE-47A4-84E5-3612A47A165C}" type="presParOf" srcId="{7F30430A-6DF1-2C42-963B-765E4EDCC823}" destId="{8692AABE-C7AA-41D8-A5BE-BDB5E14D8A13}" srcOrd="8" destOrd="0" presId="urn:microsoft.com/office/officeart/2005/8/layout/orgChart1"/>
    <dgm:cxn modelId="{B443133C-A61A-4BBB-8A11-4111A7C4F70A}" type="presParOf" srcId="{7F30430A-6DF1-2C42-963B-765E4EDCC823}" destId="{3FA4C88D-9E20-A641-8DCC-0FC891AB9283}" srcOrd="9" destOrd="0" presId="urn:microsoft.com/office/officeart/2005/8/layout/orgChart1"/>
    <dgm:cxn modelId="{E50E2EC1-3E62-4BF3-A103-5A7B69D9C2BF}" type="presParOf" srcId="{3FA4C88D-9E20-A641-8DCC-0FC891AB9283}" destId="{ED1C7630-60FC-3445-A22A-8DA158AF983F}" srcOrd="0" destOrd="0" presId="urn:microsoft.com/office/officeart/2005/8/layout/orgChart1"/>
    <dgm:cxn modelId="{2ABFEA47-6CF6-461B-8409-1BD975F7AD74}" type="presParOf" srcId="{ED1C7630-60FC-3445-A22A-8DA158AF983F}" destId="{5265F1F4-93A5-1545-8E80-384FEC7D6A36}" srcOrd="0" destOrd="0" presId="urn:microsoft.com/office/officeart/2005/8/layout/orgChart1"/>
    <dgm:cxn modelId="{D3F92E73-95DC-4BB0-9D6D-94CBEE566F23}" type="presParOf" srcId="{ED1C7630-60FC-3445-A22A-8DA158AF983F}" destId="{4E679194-F2D2-8145-A58B-015142A7D8F8}" srcOrd="1" destOrd="0" presId="urn:microsoft.com/office/officeart/2005/8/layout/orgChart1"/>
    <dgm:cxn modelId="{0AB10461-234B-4D03-8323-4C76416B919E}" type="presParOf" srcId="{3FA4C88D-9E20-A641-8DCC-0FC891AB9283}" destId="{CD291283-C5DF-054F-AF28-9C20B83E04D3}" srcOrd="1" destOrd="0" presId="urn:microsoft.com/office/officeart/2005/8/layout/orgChart1"/>
    <dgm:cxn modelId="{53F12D2B-2FED-4ED2-9F93-D62F5E4342EC}" type="presParOf" srcId="{3FA4C88D-9E20-A641-8DCC-0FC891AB9283}" destId="{B2E7BA3F-F46D-BF41-B963-7639D6E88E63}" srcOrd="2" destOrd="0" presId="urn:microsoft.com/office/officeart/2005/8/layout/orgChart1"/>
    <dgm:cxn modelId="{B8B4A67F-074A-4290-8AB4-72A50B4CAA5A}" type="presParOf" srcId="{7F30430A-6DF1-2C42-963B-765E4EDCC823}" destId="{661AE777-786E-4948-85AF-7F68805DAE85}" srcOrd="10" destOrd="0" presId="urn:microsoft.com/office/officeart/2005/8/layout/orgChart1"/>
    <dgm:cxn modelId="{538A2BC7-238C-437D-9011-A103947CCA22}" type="presParOf" srcId="{7F30430A-6DF1-2C42-963B-765E4EDCC823}" destId="{AB5C43F7-0E03-DC4F-A077-1A9C25561CBE}" srcOrd="11" destOrd="0" presId="urn:microsoft.com/office/officeart/2005/8/layout/orgChart1"/>
    <dgm:cxn modelId="{1501BB8F-4191-467B-9F9B-49A1944286F6}" type="presParOf" srcId="{AB5C43F7-0E03-DC4F-A077-1A9C25561CBE}" destId="{D7B98278-B8D3-D74E-87FC-787A018F0045}" srcOrd="0" destOrd="0" presId="urn:microsoft.com/office/officeart/2005/8/layout/orgChart1"/>
    <dgm:cxn modelId="{8F798FF4-614F-4B1A-B420-8E3C81DEABF4}" type="presParOf" srcId="{D7B98278-B8D3-D74E-87FC-787A018F0045}" destId="{6B4C1B9B-6DE7-5144-A163-C48D185E9C0F}" srcOrd="0" destOrd="0" presId="urn:microsoft.com/office/officeart/2005/8/layout/orgChart1"/>
    <dgm:cxn modelId="{90BBE3DF-1E68-45CA-BADF-086A1D9AEEEF}" type="presParOf" srcId="{D7B98278-B8D3-D74E-87FC-787A018F0045}" destId="{280C599D-0504-C74B-9B7D-2323F0C8A698}" srcOrd="1" destOrd="0" presId="urn:microsoft.com/office/officeart/2005/8/layout/orgChart1"/>
    <dgm:cxn modelId="{35CE7B58-1625-4206-9423-FBF56586B3F4}" type="presParOf" srcId="{AB5C43F7-0E03-DC4F-A077-1A9C25561CBE}" destId="{4AD26C28-3481-DE42-B624-537988A541B8}" srcOrd="1" destOrd="0" presId="urn:microsoft.com/office/officeart/2005/8/layout/orgChart1"/>
    <dgm:cxn modelId="{475517E5-02D3-462B-A46D-31A1B3D697B5}" type="presParOf" srcId="{AB5C43F7-0E03-DC4F-A077-1A9C25561CBE}" destId="{AEA1F469-0C68-D844-8428-237E5B213609}" srcOrd="2" destOrd="0" presId="urn:microsoft.com/office/officeart/2005/8/layout/orgChart1"/>
    <dgm:cxn modelId="{54757412-AD52-48B3-B10C-8E154E437E3A}" type="presParOf" srcId="{7F30430A-6DF1-2C42-963B-765E4EDCC823}" destId="{44E9C904-8B5D-427D-B6F5-98E58550E56B}" srcOrd="12" destOrd="0" presId="urn:microsoft.com/office/officeart/2005/8/layout/orgChart1"/>
    <dgm:cxn modelId="{5C815EA3-334F-084F-BEC9-58633A031BD4}" type="presParOf" srcId="{7F30430A-6DF1-2C42-963B-765E4EDCC823}" destId="{48071E4D-7EF4-3B4A-82A9-5897796C10AB}" srcOrd="13" destOrd="0" presId="urn:microsoft.com/office/officeart/2005/8/layout/orgChart1"/>
    <dgm:cxn modelId="{4847E5BF-22EE-6F40-BC07-638A9C305433}" type="presParOf" srcId="{48071E4D-7EF4-3B4A-82A9-5897796C10AB}" destId="{A7D12A0A-63A5-3643-B6E1-5E5896A97AA1}" srcOrd="0" destOrd="0" presId="urn:microsoft.com/office/officeart/2005/8/layout/orgChart1"/>
    <dgm:cxn modelId="{51CE3852-1F95-4A45-9DAC-DB75ED220C19}" type="presParOf" srcId="{A7D12A0A-63A5-3643-B6E1-5E5896A97AA1}" destId="{62636166-39F4-1A47-856A-C6FB5CD3FA05}" srcOrd="0" destOrd="0" presId="urn:microsoft.com/office/officeart/2005/8/layout/orgChart1"/>
    <dgm:cxn modelId="{90810603-DB03-304E-A6B1-D8C1933DF87C}" type="presParOf" srcId="{A7D12A0A-63A5-3643-B6E1-5E5896A97AA1}" destId="{32B76EF2-C689-BD47-869E-E18842ECBD4E}" srcOrd="1" destOrd="0" presId="urn:microsoft.com/office/officeart/2005/8/layout/orgChart1"/>
    <dgm:cxn modelId="{0D022AE6-B58E-284D-BAD1-BD665B34C18D}" type="presParOf" srcId="{48071E4D-7EF4-3B4A-82A9-5897796C10AB}" destId="{3BB3B2E6-E406-8440-B9B2-1AC87F9078D9}" srcOrd="1" destOrd="0" presId="urn:microsoft.com/office/officeart/2005/8/layout/orgChart1"/>
    <dgm:cxn modelId="{C4E953C6-B0F2-F84C-B7F5-57FE9450DD50}" type="presParOf" srcId="{48071E4D-7EF4-3B4A-82A9-5897796C10AB}" destId="{E8E07AA9-E472-204E-BC07-5309F96046EC}" srcOrd="2" destOrd="0" presId="urn:microsoft.com/office/officeart/2005/8/layout/orgChart1"/>
    <dgm:cxn modelId="{A322F10C-D298-42B1-BF43-379CF0F124F0}" type="presParOf" srcId="{7F30430A-6DF1-2C42-963B-765E4EDCC823}" destId="{E7DAD14B-16D1-4DF6-82D0-2022F211F4D4}" srcOrd="14" destOrd="0" presId="urn:microsoft.com/office/officeart/2005/8/layout/orgChart1"/>
    <dgm:cxn modelId="{DA652BC8-AAA4-4CFD-BAB1-5F61DDAAD0B4}" type="presParOf" srcId="{7F30430A-6DF1-2C42-963B-765E4EDCC823}" destId="{E65BD5A4-1506-514F-9EF4-7DDC7B733488}" srcOrd="15" destOrd="0" presId="urn:microsoft.com/office/officeart/2005/8/layout/orgChart1"/>
    <dgm:cxn modelId="{1676AFCD-D6EF-4FEF-A784-68FBEA4789ED}" type="presParOf" srcId="{E65BD5A4-1506-514F-9EF4-7DDC7B733488}" destId="{8C2B9376-C339-EA47-A8BA-01808DC0B5E3}" srcOrd="0" destOrd="0" presId="urn:microsoft.com/office/officeart/2005/8/layout/orgChart1"/>
    <dgm:cxn modelId="{5FCC559D-279F-4E42-B9D7-177201E196AB}" type="presParOf" srcId="{8C2B9376-C339-EA47-A8BA-01808DC0B5E3}" destId="{9FC51AE4-F783-B04C-AD16-D455968A13C5}" srcOrd="0" destOrd="0" presId="urn:microsoft.com/office/officeart/2005/8/layout/orgChart1"/>
    <dgm:cxn modelId="{B3600827-0D16-4452-A5D3-1E25C39CDC67}" type="presParOf" srcId="{8C2B9376-C339-EA47-A8BA-01808DC0B5E3}" destId="{6561C9ED-FC36-5B4E-A97B-2CCF5AB0EF72}" srcOrd="1" destOrd="0" presId="urn:microsoft.com/office/officeart/2005/8/layout/orgChart1"/>
    <dgm:cxn modelId="{4ABB885B-EDC8-4FF7-A41F-CA5238DA655B}" type="presParOf" srcId="{E65BD5A4-1506-514F-9EF4-7DDC7B733488}" destId="{4D4B43D0-21E9-C941-96C9-E65A83A393B8}" srcOrd="1" destOrd="0" presId="urn:microsoft.com/office/officeart/2005/8/layout/orgChart1"/>
    <dgm:cxn modelId="{33E1B8AC-130D-4652-B2B3-84613C660D81}" type="presParOf" srcId="{E65BD5A4-1506-514F-9EF4-7DDC7B733488}" destId="{A4B379B8-63E6-1745-8700-5E693E523F99}" srcOrd="2" destOrd="0" presId="urn:microsoft.com/office/officeart/2005/8/layout/orgChart1"/>
    <dgm:cxn modelId="{F34BB9A6-531E-49F4-808B-E962046EB8A1}" type="presParOf" srcId="{7F30430A-6DF1-2C42-963B-765E4EDCC823}" destId="{DFD74072-B64C-4B9F-B5B0-A235D44FE005}" srcOrd="16" destOrd="0" presId="urn:microsoft.com/office/officeart/2005/8/layout/orgChart1"/>
    <dgm:cxn modelId="{F0468666-4B44-4753-9D50-6E0307F21EB1}" type="presParOf" srcId="{7F30430A-6DF1-2C42-963B-765E4EDCC823}" destId="{83C6ACF3-4BD7-7D47-826B-3AEF205C15A0}" srcOrd="17" destOrd="0" presId="urn:microsoft.com/office/officeart/2005/8/layout/orgChart1"/>
    <dgm:cxn modelId="{BCAEBF4A-A1DD-4DBF-84F3-7A156527500A}" type="presParOf" srcId="{83C6ACF3-4BD7-7D47-826B-3AEF205C15A0}" destId="{BD8B2275-D8E3-BF4C-A802-540DBFEACA8B}" srcOrd="0" destOrd="0" presId="urn:microsoft.com/office/officeart/2005/8/layout/orgChart1"/>
    <dgm:cxn modelId="{B1A09782-5FE7-424A-A42D-5F2A596FEB9A}" type="presParOf" srcId="{BD8B2275-D8E3-BF4C-A802-540DBFEACA8B}" destId="{33D8596D-6304-B447-9063-7B2381E7BAAA}" srcOrd="0" destOrd="0" presId="urn:microsoft.com/office/officeart/2005/8/layout/orgChart1"/>
    <dgm:cxn modelId="{549B811D-995E-48D3-8036-A9062B8A32F9}" type="presParOf" srcId="{BD8B2275-D8E3-BF4C-A802-540DBFEACA8B}" destId="{9FA66543-46D1-574C-98B7-8D6CA8FCFFC9}" srcOrd="1" destOrd="0" presId="urn:microsoft.com/office/officeart/2005/8/layout/orgChart1"/>
    <dgm:cxn modelId="{4EA32843-D228-47B8-B8D8-A76068572EB0}" type="presParOf" srcId="{83C6ACF3-4BD7-7D47-826B-3AEF205C15A0}" destId="{768D5BC8-4473-B045-BF62-BA04C5B86529}" srcOrd="1" destOrd="0" presId="urn:microsoft.com/office/officeart/2005/8/layout/orgChart1"/>
    <dgm:cxn modelId="{FDE6EBD9-D290-4330-97B7-79AEE990E67A}" type="presParOf" srcId="{83C6ACF3-4BD7-7D47-826B-3AEF205C15A0}" destId="{A57EBB80-E9FD-654D-8887-122D1B53F82E}" srcOrd="2" destOrd="0" presId="urn:microsoft.com/office/officeart/2005/8/layout/orgChart1"/>
    <dgm:cxn modelId="{6ED65B63-F145-4981-84B5-0873AFFB2E11}" type="presParOf" srcId="{7F30430A-6DF1-2C42-963B-765E4EDCC823}" destId="{A21D70FC-D4DB-4C75-8B34-1E5E57EFB7A7}" srcOrd="18" destOrd="0" presId="urn:microsoft.com/office/officeart/2005/8/layout/orgChart1"/>
    <dgm:cxn modelId="{3F95BB46-8EA4-416D-ACBE-1B030C787124}" type="presParOf" srcId="{7F30430A-6DF1-2C42-963B-765E4EDCC823}" destId="{95B5CFC2-07FF-A741-A970-AB7EDD476552}" srcOrd="19" destOrd="0" presId="urn:microsoft.com/office/officeart/2005/8/layout/orgChart1"/>
    <dgm:cxn modelId="{7F0733F1-CB44-4C91-9DB0-1E7158C93823}" type="presParOf" srcId="{95B5CFC2-07FF-A741-A970-AB7EDD476552}" destId="{C6AE5F35-9979-4847-8CF6-014AAA7FF6AB}" srcOrd="0" destOrd="0" presId="urn:microsoft.com/office/officeart/2005/8/layout/orgChart1"/>
    <dgm:cxn modelId="{E9F8A5EF-D755-46EA-90F9-3BEFC9E24A75}" type="presParOf" srcId="{C6AE5F35-9979-4847-8CF6-014AAA7FF6AB}" destId="{8ED5EBF3-B6BF-B648-B294-8BA8D49A6C79}" srcOrd="0" destOrd="0" presId="urn:microsoft.com/office/officeart/2005/8/layout/orgChart1"/>
    <dgm:cxn modelId="{5FBE4CE7-1B1C-412E-A832-B67F9408831F}" type="presParOf" srcId="{C6AE5F35-9979-4847-8CF6-014AAA7FF6AB}" destId="{1D8BF70F-261D-F448-A0CE-A86EF5B4308C}" srcOrd="1" destOrd="0" presId="urn:microsoft.com/office/officeart/2005/8/layout/orgChart1"/>
    <dgm:cxn modelId="{0EBA6A83-3459-48FF-92E9-605EAD012076}" type="presParOf" srcId="{95B5CFC2-07FF-A741-A970-AB7EDD476552}" destId="{FC2B60A4-0886-9743-8BBB-9CA469CEADED}" srcOrd="1" destOrd="0" presId="urn:microsoft.com/office/officeart/2005/8/layout/orgChart1"/>
    <dgm:cxn modelId="{AC73AC3E-C592-4F7D-A14D-C654AAAFF0B1}" type="presParOf" srcId="{95B5CFC2-07FF-A741-A970-AB7EDD476552}" destId="{8799D6F4-C0B8-0047-8220-4125A105D993}" srcOrd="2" destOrd="0" presId="urn:microsoft.com/office/officeart/2005/8/layout/orgChart1"/>
    <dgm:cxn modelId="{A8E5DF95-E7FC-0C43-858A-776011F55D45}" type="presParOf" srcId="{8D016A5A-B1AD-2D46-918E-CCC51FC01595}" destId="{D883F240-1A5C-6647-BA14-34C21C878A2D}" srcOrd="2" destOrd="0" presId="urn:microsoft.com/office/officeart/2005/8/layout/orgChart1"/>
    <dgm:cxn modelId="{CD486FDB-A4C8-1447-A307-37BE3026C4F1}" type="presParOf" srcId="{4D04D047-A682-3A4C-86C9-1A10642A7D11}" destId="{092ACBD0-D304-324C-9870-EE304944DAA0}" srcOrd="2" destOrd="0" presId="urn:microsoft.com/office/officeart/2005/8/layout/orgChart1"/>
    <dgm:cxn modelId="{5F2495D7-BBD6-C842-B29B-9A11E998A008}" type="presParOf" srcId="{4D04D047-A682-3A4C-86C9-1A10642A7D11}" destId="{755B38AE-C1FF-B24B-A352-D20D5C695226}" srcOrd="3" destOrd="0" presId="urn:microsoft.com/office/officeart/2005/8/layout/orgChart1"/>
    <dgm:cxn modelId="{F820F86F-6A52-6645-B1BE-2D16732EB45A}" type="presParOf" srcId="{755B38AE-C1FF-B24B-A352-D20D5C695226}" destId="{B41B0688-BD1B-DF4C-827B-D57053D333BB}" srcOrd="0" destOrd="0" presId="urn:microsoft.com/office/officeart/2005/8/layout/orgChart1"/>
    <dgm:cxn modelId="{DDEA1B19-B893-FB45-B5BC-7A4C3DAE64DF}" type="presParOf" srcId="{B41B0688-BD1B-DF4C-827B-D57053D333BB}" destId="{AF7349F4-44C8-9848-A4DF-56963B7E3196}" srcOrd="0" destOrd="0" presId="urn:microsoft.com/office/officeart/2005/8/layout/orgChart1"/>
    <dgm:cxn modelId="{70603699-ED91-364A-8DCD-51232AE5E973}" type="presParOf" srcId="{B41B0688-BD1B-DF4C-827B-D57053D333BB}" destId="{0752F0DF-8EC1-F44D-B879-3A7D4AA18B08}" srcOrd="1" destOrd="0" presId="urn:microsoft.com/office/officeart/2005/8/layout/orgChart1"/>
    <dgm:cxn modelId="{F7481E20-EB8C-A446-8EBA-B85E68387B4B}" type="presParOf" srcId="{755B38AE-C1FF-B24B-A352-D20D5C695226}" destId="{805C6477-7F41-7542-8C9A-C8B1DCE2187A}" srcOrd="1" destOrd="0" presId="urn:microsoft.com/office/officeart/2005/8/layout/orgChart1"/>
    <dgm:cxn modelId="{97A2BD7F-29B0-401E-B956-2562EFA186AB}" type="presParOf" srcId="{805C6477-7F41-7542-8C9A-C8B1DCE2187A}" destId="{5B58A741-D7FE-4DA3-A8C8-1303590EEAA0}" srcOrd="0" destOrd="0" presId="urn:microsoft.com/office/officeart/2005/8/layout/orgChart1"/>
    <dgm:cxn modelId="{C842AFDC-F359-C74D-8625-19DA3771D5AA}" type="presParOf" srcId="{805C6477-7F41-7542-8C9A-C8B1DCE2187A}" destId="{14C7092C-292D-B74C-A7EA-F3EA16FC2B0D}" srcOrd="1" destOrd="0" presId="urn:microsoft.com/office/officeart/2005/8/layout/orgChart1"/>
    <dgm:cxn modelId="{BC72B7A9-1E52-AA4E-A589-499C0DF9FA10}" type="presParOf" srcId="{14C7092C-292D-B74C-A7EA-F3EA16FC2B0D}" destId="{44EACA51-07D9-FE4A-BBC0-9FB62115C403}" srcOrd="0" destOrd="0" presId="urn:microsoft.com/office/officeart/2005/8/layout/orgChart1"/>
    <dgm:cxn modelId="{B8D1122E-A248-3045-B6F5-5C1607700AD3}" type="presParOf" srcId="{44EACA51-07D9-FE4A-BBC0-9FB62115C403}" destId="{630D9809-0AE2-6D41-B787-BD67BD5705E1}" srcOrd="0" destOrd="0" presId="urn:microsoft.com/office/officeart/2005/8/layout/orgChart1"/>
    <dgm:cxn modelId="{347C9BEC-224D-634D-B5EE-7A5F8080E23B}" type="presParOf" srcId="{44EACA51-07D9-FE4A-BBC0-9FB62115C403}" destId="{FA2401D9-E8C2-284E-94D2-3F6F78019304}" srcOrd="1" destOrd="0" presId="urn:microsoft.com/office/officeart/2005/8/layout/orgChart1"/>
    <dgm:cxn modelId="{E623096D-9BE4-604F-B98F-6A16FCEC953A}" type="presParOf" srcId="{14C7092C-292D-B74C-A7EA-F3EA16FC2B0D}" destId="{655C8BDA-5980-3B49-955C-500D5F190611}" srcOrd="1" destOrd="0" presId="urn:microsoft.com/office/officeart/2005/8/layout/orgChart1"/>
    <dgm:cxn modelId="{751024D2-4756-0641-89AB-26C8DB78182C}" type="presParOf" srcId="{14C7092C-292D-B74C-A7EA-F3EA16FC2B0D}" destId="{546304E7-669A-4545-AB5F-CE5874443870}" srcOrd="2" destOrd="0" presId="urn:microsoft.com/office/officeart/2005/8/layout/orgChart1"/>
    <dgm:cxn modelId="{4C02E881-718D-4C8E-BB05-230A37857C82}" type="presParOf" srcId="{805C6477-7F41-7542-8C9A-C8B1DCE2187A}" destId="{7E99E127-1508-4B71-8CAD-ABF78800CDD7}" srcOrd="2" destOrd="0" presId="urn:microsoft.com/office/officeart/2005/8/layout/orgChart1"/>
    <dgm:cxn modelId="{D45A640F-BEFF-48C3-BF0D-40CD81DFBA1C}" type="presParOf" srcId="{805C6477-7F41-7542-8C9A-C8B1DCE2187A}" destId="{BAD31F71-6B29-8E46-B036-D35D9C1E1467}" srcOrd="3" destOrd="0" presId="urn:microsoft.com/office/officeart/2005/8/layout/orgChart1"/>
    <dgm:cxn modelId="{EEB09991-BD11-401A-976A-879A85DBE4C1}" type="presParOf" srcId="{BAD31F71-6B29-8E46-B036-D35D9C1E1467}" destId="{75BFD7F1-545D-4440-9696-B1B2199B00F9}" srcOrd="0" destOrd="0" presId="urn:microsoft.com/office/officeart/2005/8/layout/orgChart1"/>
    <dgm:cxn modelId="{96677005-BBFA-4666-AB52-F4B7F7A0CFB4}" type="presParOf" srcId="{75BFD7F1-545D-4440-9696-B1B2199B00F9}" destId="{944AB1D6-BED2-4E46-9058-FEC3ADEB8E55}" srcOrd="0" destOrd="0" presId="urn:microsoft.com/office/officeart/2005/8/layout/orgChart1"/>
    <dgm:cxn modelId="{5D9E1DB3-F91C-4F4C-A7F2-36749B73EE96}" type="presParOf" srcId="{75BFD7F1-545D-4440-9696-B1B2199B00F9}" destId="{103099DE-402D-CE4C-9B07-62DA22107E08}" srcOrd="1" destOrd="0" presId="urn:microsoft.com/office/officeart/2005/8/layout/orgChart1"/>
    <dgm:cxn modelId="{3A2B666E-895D-4244-83B0-D0F37BC8EF57}" type="presParOf" srcId="{BAD31F71-6B29-8E46-B036-D35D9C1E1467}" destId="{615DA1CF-B490-9141-9A7A-99B451CCC038}" srcOrd="1" destOrd="0" presId="urn:microsoft.com/office/officeart/2005/8/layout/orgChart1"/>
    <dgm:cxn modelId="{F120A9EA-DFBF-43BC-B505-63F4640E0FFC}" type="presParOf" srcId="{BAD31F71-6B29-8E46-B036-D35D9C1E1467}" destId="{D8758EDE-008B-DA45-B0AF-3B651A7473EA}" srcOrd="2" destOrd="0" presId="urn:microsoft.com/office/officeart/2005/8/layout/orgChart1"/>
    <dgm:cxn modelId="{240972B1-ADD4-491C-BF1C-1F1D8EA52D01}" type="presParOf" srcId="{805C6477-7F41-7542-8C9A-C8B1DCE2187A}" destId="{4DBE21AD-3242-4F13-A033-34E8F4E311BF}" srcOrd="4" destOrd="0" presId="urn:microsoft.com/office/officeart/2005/8/layout/orgChart1"/>
    <dgm:cxn modelId="{847BF1C8-E05A-6C42-9B0E-C45B8790D45C}" type="presParOf" srcId="{805C6477-7F41-7542-8C9A-C8B1DCE2187A}" destId="{EC7FA7A7-4602-2847-9737-A8F08A70C3F2}" srcOrd="5" destOrd="0" presId="urn:microsoft.com/office/officeart/2005/8/layout/orgChart1"/>
    <dgm:cxn modelId="{116C18B9-C1DF-2948-BD2F-3E1E6ACDC712}" type="presParOf" srcId="{EC7FA7A7-4602-2847-9737-A8F08A70C3F2}" destId="{EBF47FB8-3EB9-E04D-A87C-E89BAC37AF38}" srcOrd="0" destOrd="0" presId="urn:microsoft.com/office/officeart/2005/8/layout/orgChart1"/>
    <dgm:cxn modelId="{52841148-067E-794C-9CB0-D9471C4B71BD}" type="presParOf" srcId="{EBF47FB8-3EB9-E04D-A87C-E89BAC37AF38}" destId="{006D2CC5-7148-6947-8437-983BF81871A1}" srcOrd="0" destOrd="0" presId="urn:microsoft.com/office/officeart/2005/8/layout/orgChart1"/>
    <dgm:cxn modelId="{D2C50D33-4C3B-C84E-96EF-4FEDBE27B87A}" type="presParOf" srcId="{EBF47FB8-3EB9-E04D-A87C-E89BAC37AF38}" destId="{BA4F3B8A-C5D7-9B4F-958D-FCD3FEB3BF58}" srcOrd="1" destOrd="0" presId="urn:microsoft.com/office/officeart/2005/8/layout/orgChart1"/>
    <dgm:cxn modelId="{8B0405AC-EC91-6647-8AA5-56AA00E5C8EF}" type="presParOf" srcId="{EC7FA7A7-4602-2847-9737-A8F08A70C3F2}" destId="{5D594B80-2516-8546-86DC-B178E1F0FA15}" srcOrd="1" destOrd="0" presId="urn:microsoft.com/office/officeart/2005/8/layout/orgChart1"/>
    <dgm:cxn modelId="{07D1F5AE-6471-CE44-9327-1A3E2A7DFB70}" type="presParOf" srcId="{EC7FA7A7-4602-2847-9737-A8F08A70C3F2}" destId="{C1A52972-6118-7846-ABD7-A3BD432B180D}" srcOrd="2" destOrd="0" presId="urn:microsoft.com/office/officeart/2005/8/layout/orgChart1"/>
    <dgm:cxn modelId="{4B994E19-CDA4-4023-856A-34D7EE147DA6}" type="presParOf" srcId="{805C6477-7F41-7542-8C9A-C8B1DCE2187A}" destId="{165EF4E9-FEBD-4F16-9691-61612B31DB81}" srcOrd="6" destOrd="0" presId="urn:microsoft.com/office/officeart/2005/8/layout/orgChart1"/>
    <dgm:cxn modelId="{4FC63382-4583-4A40-B700-4AA7A3BC7D64}" type="presParOf" srcId="{805C6477-7F41-7542-8C9A-C8B1DCE2187A}" destId="{7DD68A8E-6847-414C-98B9-53F1A504715B}" srcOrd="7" destOrd="0" presId="urn:microsoft.com/office/officeart/2005/8/layout/orgChart1"/>
    <dgm:cxn modelId="{9923385D-25D8-48CF-A9AD-93B6A53E7C73}" type="presParOf" srcId="{7DD68A8E-6847-414C-98B9-53F1A504715B}" destId="{47C4FC18-40DF-B94B-98EF-E2C8A1790AED}" srcOrd="0" destOrd="0" presId="urn:microsoft.com/office/officeart/2005/8/layout/orgChart1"/>
    <dgm:cxn modelId="{CD22788A-7503-45DB-825C-9EA829980066}" type="presParOf" srcId="{47C4FC18-40DF-B94B-98EF-E2C8A1790AED}" destId="{7A6DE6CC-2C53-764B-AAFE-A61B8B650E8B}" srcOrd="0" destOrd="0" presId="urn:microsoft.com/office/officeart/2005/8/layout/orgChart1"/>
    <dgm:cxn modelId="{C7543A82-1541-443F-AA38-B0BDCF4B25D3}" type="presParOf" srcId="{47C4FC18-40DF-B94B-98EF-E2C8A1790AED}" destId="{E378FDC5-0DF5-6B4B-8000-A5AA12379ECF}" srcOrd="1" destOrd="0" presId="urn:microsoft.com/office/officeart/2005/8/layout/orgChart1"/>
    <dgm:cxn modelId="{38D82F7C-DA46-43B6-8F12-D42AFDBD8AEB}" type="presParOf" srcId="{7DD68A8E-6847-414C-98B9-53F1A504715B}" destId="{50F9C1FB-8A46-B444-9DC7-663188F20DB7}" srcOrd="1" destOrd="0" presId="urn:microsoft.com/office/officeart/2005/8/layout/orgChart1"/>
    <dgm:cxn modelId="{9293E243-90CE-40F4-AED8-597CCE8C462E}" type="presParOf" srcId="{7DD68A8E-6847-414C-98B9-53F1A504715B}" destId="{8C93D1ED-0BF8-9E49-B644-2B9FF95AF4C6}" srcOrd="2" destOrd="0" presId="urn:microsoft.com/office/officeart/2005/8/layout/orgChart1"/>
    <dgm:cxn modelId="{3CB89971-9BA8-4D25-BC3C-48FD6D08F81C}" type="presParOf" srcId="{805C6477-7F41-7542-8C9A-C8B1DCE2187A}" destId="{37CD60F2-2D0C-4451-8E8B-1351107C0D68}" srcOrd="8" destOrd="0" presId="urn:microsoft.com/office/officeart/2005/8/layout/orgChart1"/>
    <dgm:cxn modelId="{54D662A1-27A4-457E-992C-6599DAD4B662}" type="presParOf" srcId="{805C6477-7F41-7542-8C9A-C8B1DCE2187A}" destId="{4D86BE0D-FCE3-4743-801A-E1F1299F6971}" srcOrd="9" destOrd="0" presId="urn:microsoft.com/office/officeart/2005/8/layout/orgChart1"/>
    <dgm:cxn modelId="{BBD5C2A6-EBBC-4006-8C94-FE0516F2B1FD}" type="presParOf" srcId="{4D86BE0D-FCE3-4743-801A-E1F1299F6971}" destId="{396A4914-4C5E-6544-AF02-D60469253C1E}" srcOrd="0" destOrd="0" presId="urn:microsoft.com/office/officeart/2005/8/layout/orgChart1"/>
    <dgm:cxn modelId="{32FFB28C-C545-43D6-BE27-199A81E952FF}" type="presParOf" srcId="{396A4914-4C5E-6544-AF02-D60469253C1E}" destId="{97514FA7-10BB-1D4D-8EEC-7C0461CB8C2C}" srcOrd="0" destOrd="0" presId="urn:microsoft.com/office/officeart/2005/8/layout/orgChart1"/>
    <dgm:cxn modelId="{365ABEEB-08D8-48AB-B627-7372F0315794}" type="presParOf" srcId="{396A4914-4C5E-6544-AF02-D60469253C1E}" destId="{4EE0C5B2-31E3-5548-832C-E5AD7C709F92}" srcOrd="1" destOrd="0" presId="urn:microsoft.com/office/officeart/2005/8/layout/orgChart1"/>
    <dgm:cxn modelId="{E62F5113-2276-4CEC-8240-3D2EBCCB0AEE}" type="presParOf" srcId="{4D86BE0D-FCE3-4743-801A-E1F1299F6971}" destId="{39A3316F-D8CC-B749-B73A-5005DAD2D7A2}" srcOrd="1" destOrd="0" presId="urn:microsoft.com/office/officeart/2005/8/layout/orgChart1"/>
    <dgm:cxn modelId="{B90B7B52-5506-4444-A96B-99786CD25C01}" type="presParOf" srcId="{4D86BE0D-FCE3-4743-801A-E1F1299F6971}" destId="{ABE7904E-F849-0844-B6D7-63B7A393C2E6}" srcOrd="2" destOrd="0" presId="urn:microsoft.com/office/officeart/2005/8/layout/orgChart1"/>
    <dgm:cxn modelId="{2C279D5C-ABE0-4F8E-8E5E-A03A5BD04A4C}" type="presParOf" srcId="{805C6477-7F41-7542-8C9A-C8B1DCE2187A}" destId="{5C3CF1F9-B050-4B89-AFD8-749F32E7C323}" srcOrd="10" destOrd="0" presId="urn:microsoft.com/office/officeart/2005/8/layout/orgChart1"/>
    <dgm:cxn modelId="{00A624BD-4BA9-4989-95D8-819CCFE34807}" type="presParOf" srcId="{805C6477-7F41-7542-8C9A-C8B1DCE2187A}" destId="{DEED91CE-619B-2840-8D30-E54DFC35CC17}" srcOrd="11" destOrd="0" presId="urn:microsoft.com/office/officeart/2005/8/layout/orgChart1"/>
    <dgm:cxn modelId="{795E5A88-E297-4E8F-988B-296FB75F0294}" type="presParOf" srcId="{DEED91CE-619B-2840-8D30-E54DFC35CC17}" destId="{7C4173D0-4B0B-C340-8FC1-C664870184B3}" srcOrd="0" destOrd="0" presId="urn:microsoft.com/office/officeart/2005/8/layout/orgChart1"/>
    <dgm:cxn modelId="{291DCABE-1050-408F-969D-F0BB8B2F544A}" type="presParOf" srcId="{7C4173D0-4B0B-C340-8FC1-C664870184B3}" destId="{0089F8CB-3D1B-D14E-A7CD-7656655F7142}" srcOrd="0" destOrd="0" presId="urn:microsoft.com/office/officeart/2005/8/layout/orgChart1"/>
    <dgm:cxn modelId="{3651565E-4CE8-484A-A882-1EC5A35B59FA}" type="presParOf" srcId="{7C4173D0-4B0B-C340-8FC1-C664870184B3}" destId="{AE6ADF33-AEBD-4D49-910F-6E038B6FD586}" srcOrd="1" destOrd="0" presId="urn:microsoft.com/office/officeart/2005/8/layout/orgChart1"/>
    <dgm:cxn modelId="{4956CEBB-E6F3-4417-ABA6-EC76411414E8}" type="presParOf" srcId="{DEED91CE-619B-2840-8D30-E54DFC35CC17}" destId="{317C149E-6AAC-714D-8BD2-D4B6CA94859A}" srcOrd="1" destOrd="0" presId="urn:microsoft.com/office/officeart/2005/8/layout/orgChart1"/>
    <dgm:cxn modelId="{89CEAF0B-8080-411E-AF37-2E23122E517D}" type="presParOf" srcId="{DEED91CE-619B-2840-8D30-E54DFC35CC17}" destId="{047002CD-9717-7F40-8A3A-221DF9294C40}" srcOrd="2" destOrd="0" presId="urn:microsoft.com/office/officeart/2005/8/layout/orgChart1"/>
    <dgm:cxn modelId="{63787BB5-E1EC-4A97-9CAB-2C6DA2A66911}" type="presParOf" srcId="{805C6477-7F41-7542-8C9A-C8B1DCE2187A}" destId="{D8D9D56E-5D69-4EFD-9A15-EF5A10BAE0FB}" srcOrd="12" destOrd="0" presId="urn:microsoft.com/office/officeart/2005/8/layout/orgChart1"/>
    <dgm:cxn modelId="{79C8903A-FA2D-AE44-A252-31A71B65AF9D}" type="presParOf" srcId="{805C6477-7F41-7542-8C9A-C8B1DCE2187A}" destId="{0B88AEA0-6099-254D-A917-81C1C538FA06}" srcOrd="13" destOrd="0" presId="urn:microsoft.com/office/officeart/2005/8/layout/orgChart1"/>
    <dgm:cxn modelId="{9D27D800-0BFB-B14C-8621-822E6D347D16}" type="presParOf" srcId="{0B88AEA0-6099-254D-A917-81C1C538FA06}" destId="{67D33B10-1533-0443-B8BC-CCD621BA9A28}" srcOrd="0" destOrd="0" presId="urn:microsoft.com/office/officeart/2005/8/layout/orgChart1"/>
    <dgm:cxn modelId="{755CE006-291D-C144-9C1B-87A0E91FE9AC}" type="presParOf" srcId="{67D33B10-1533-0443-B8BC-CCD621BA9A28}" destId="{17DC22C8-2DD7-3146-987F-EBA2746E3975}" srcOrd="0" destOrd="0" presId="urn:microsoft.com/office/officeart/2005/8/layout/orgChart1"/>
    <dgm:cxn modelId="{DF995CDC-56CF-CF41-ADA0-563FEE874C6A}" type="presParOf" srcId="{67D33B10-1533-0443-B8BC-CCD621BA9A28}" destId="{8E6294DC-6447-E04B-B927-D27D8FA5136C}" srcOrd="1" destOrd="0" presId="urn:microsoft.com/office/officeart/2005/8/layout/orgChart1"/>
    <dgm:cxn modelId="{FA2454AA-BBCF-F743-BCA1-E46B3A419C14}" type="presParOf" srcId="{0B88AEA0-6099-254D-A917-81C1C538FA06}" destId="{5D1DB1D1-F5FD-1144-804A-BD883AF4D113}" srcOrd="1" destOrd="0" presId="urn:microsoft.com/office/officeart/2005/8/layout/orgChart1"/>
    <dgm:cxn modelId="{59B4A5E4-6B39-744D-89AF-4361BBC0A6C2}" type="presParOf" srcId="{0B88AEA0-6099-254D-A917-81C1C538FA06}" destId="{44EF9C47-4CF8-7A4D-8454-345905BEC03E}" srcOrd="2" destOrd="0" presId="urn:microsoft.com/office/officeart/2005/8/layout/orgChart1"/>
    <dgm:cxn modelId="{7DAD834D-B19C-4643-B9EA-906E6CA1E504}" type="presParOf" srcId="{805C6477-7F41-7542-8C9A-C8B1DCE2187A}" destId="{D76AC948-A8DB-4D8A-B3F7-E90AE8D81E9B}" srcOrd="14" destOrd="0" presId="urn:microsoft.com/office/officeart/2005/8/layout/orgChart1"/>
    <dgm:cxn modelId="{77E202D0-08A6-43AB-81D7-AD427A5A1A3E}" type="presParOf" srcId="{805C6477-7F41-7542-8C9A-C8B1DCE2187A}" destId="{DA83E510-580B-A641-A9B9-5A86D03D5629}" srcOrd="15" destOrd="0" presId="urn:microsoft.com/office/officeart/2005/8/layout/orgChart1"/>
    <dgm:cxn modelId="{CAF72893-83E8-48B7-8444-FCBFC9336FF1}" type="presParOf" srcId="{DA83E510-580B-A641-A9B9-5A86D03D5629}" destId="{69154A1D-4F0F-D54E-9FFD-64FA6DD6D4F6}" srcOrd="0" destOrd="0" presId="urn:microsoft.com/office/officeart/2005/8/layout/orgChart1"/>
    <dgm:cxn modelId="{7592F6FA-1054-494C-90FC-9F439634FDC4}" type="presParOf" srcId="{69154A1D-4F0F-D54E-9FFD-64FA6DD6D4F6}" destId="{536E0C68-F20E-5B42-B6E1-2E8EE36550ED}" srcOrd="0" destOrd="0" presId="urn:microsoft.com/office/officeart/2005/8/layout/orgChart1"/>
    <dgm:cxn modelId="{FE59AE68-5B39-40DC-8BBB-F3B5EC3C66F6}" type="presParOf" srcId="{69154A1D-4F0F-D54E-9FFD-64FA6DD6D4F6}" destId="{77F97EC1-81E0-DD43-867B-CB8EBDD4E7D2}" srcOrd="1" destOrd="0" presId="urn:microsoft.com/office/officeart/2005/8/layout/orgChart1"/>
    <dgm:cxn modelId="{98B371FC-2854-4059-9E07-6E1A627D1530}" type="presParOf" srcId="{DA83E510-580B-A641-A9B9-5A86D03D5629}" destId="{8735B131-39D1-E04B-8FE0-87EE331C250B}" srcOrd="1" destOrd="0" presId="urn:microsoft.com/office/officeart/2005/8/layout/orgChart1"/>
    <dgm:cxn modelId="{3C8D9D31-D0F7-457E-8DFA-9B15E7887ADA}" type="presParOf" srcId="{DA83E510-580B-A641-A9B9-5A86D03D5629}" destId="{A932F7D9-ABE4-D946-84C9-4F8ADCBCEAE9}" srcOrd="2" destOrd="0" presId="urn:microsoft.com/office/officeart/2005/8/layout/orgChart1"/>
    <dgm:cxn modelId="{0EB59C8A-372F-401D-92C6-0B1702D65546}" type="presParOf" srcId="{805C6477-7F41-7542-8C9A-C8B1DCE2187A}" destId="{52F90D1F-697C-4FD1-9D89-1FF4B51B3300}" srcOrd="16" destOrd="0" presId="urn:microsoft.com/office/officeart/2005/8/layout/orgChart1"/>
    <dgm:cxn modelId="{3740C56B-1979-46C9-8718-B642E8BB1091}" type="presParOf" srcId="{805C6477-7F41-7542-8C9A-C8B1DCE2187A}" destId="{B530DBB5-9D98-5641-B160-150CE460BF24}" srcOrd="17" destOrd="0" presId="urn:microsoft.com/office/officeart/2005/8/layout/orgChart1"/>
    <dgm:cxn modelId="{8643BCB7-9AE9-4EA9-A51E-C92E019868C8}" type="presParOf" srcId="{B530DBB5-9D98-5641-B160-150CE460BF24}" destId="{137BCF9F-DC5D-964F-98E5-1F3BB94771DB}" srcOrd="0" destOrd="0" presId="urn:microsoft.com/office/officeart/2005/8/layout/orgChart1"/>
    <dgm:cxn modelId="{91E93577-547E-43A8-A3C3-184EAFDE835E}" type="presParOf" srcId="{137BCF9F-DC5D-964F-98E5-1F3BB94771DB}" destId="{52E9C3FF-D1A5-CA42-A941-6B8F4A41256C}" srcOrd="0" destOrd="0" presId="urn:microsoft.com/office/officeart/2005/8/layout/orgChart1"/>
    <dgm:cxn modelId="{6D5E9C88-0DFA-4CB3-9328-DB1498F0DEE6}" type="presParOf" srcId="{137BCF9F-DC5D-964F-98E5-1F3BB94771DB}" destId="{0F15D093-1187-0C4F-BB40-4EF1E1615819}" srcOrd="1" destOrd="0" presId="urn:microsoft.com/office/officeart/2005/8/layout/orgChart1"/>
    <dgm:cxn modelId="{8AFAEAC5-23D2-432B-807E-165B408FF6B9}" type="presParOf" srcId="{B530DBB5-9D98-5641-B160-150CE460BF24}" destId="{99190D89-DA2F-3948-A1F4-27A91A733BA8}" srcOrd="1" destOrd="0" presId="urn:microsoft.com/office/officeart/2005/8/layout/orgChart1"/>
    <dgm:cxn modelId="{28DE77E9-4CA3-430C-B984-0E62C1861F28}" type="presParOf" srcId="{B530DBB5-9D98-5641-B160-150CE460BF24}" destId="{9D79AF9A-61E5-E449-9296-4775D6D7BA6F}" srcOrd="2" destOrd="0" presId="urn:microsoft.com/office/officeart/2005/8/layout/orgChart1"/>
    <dgm:cxn modelId="{5CA75C07-FC8F-43B6-9925-6BC9E786D981}" type="presParOf" srcId="{805C6477-7F41-7542-8C9A-C8B1DCE2187A}" destId="{09CCAD66-EB78-444E-966C-A07139822F42}" srcOrd="18" destOrd="0" presId="urn:microsoft.com/office/officeart/2005/8/layout/orgChart1"/>
    <dgm:cxn modelId="{47BFA716-6D3E-464D-BA19-23F1D0877F2B}" type="presParOf" srcId="{805C6477-7F41-7542-8C9A-C8B1DCE2187A}" destId="{9E2E7D21-2B7A-4D40-A10E-3D629F21EFF8}" srcOrd="19" destOrd="0" presId="urn:microsoft.com/office/officeart/2005/8/layout/orgChart1"/>
    <dgm:cxn modelId="{F8BAA9AA-77B6-48DD-AE2B-FDEBA48B6B76}" type="presParOf" srcId="{9E2E7D21-2B7A-4D40-A10E-3D629F21EFF8}" destId="{529F4A2D-7F01-1748-BDEB-7EF60ABC3D3C}" srcOrd="0" destOrd="0" presId="urn:microsoft.com/office/officeart/2005/8/layout/orgChart1"/>
    <dgm:cxn modelId="{6F2617E3-7ED5-4635-8FE1-84A8D52774A6}" type="presParOf" srcId="{529F4A2D-7F01-1748-BDEB-7EF60ABC3D3C}" destId="{1982B980-BAE5-7B4C-9604-583AB68D8100}" srcOrd="0" destOrd="0" presId="urn:microsoft.com/office/officeart/2005/8/layout/orgChart1"/>
    <dgm:cxn modelId="{1553295F-F702-4959-8872-472C4CF7EF9C}" type="presParOf" srcId="{529F4A2D-7F01-1748-BDEB-7EF60ABC3D3C}" destId="{DB095F7E-B36F-5549-8BA3-1CA4C432A74A}" srcOrd="1" destOrd="0" presId="urn:microsoft.com/office/officeart/2005/8/layout/orgChart1"/>
    <dgm:cxn modelId="{1E54002D-DBB1-423D-B8ED-2F8E67F8C688}" type="presParOf" srcId="{9E2E7D21-2B7A-4D40-A10E-3D629F21EFF8}" destId="{E0888A7E-149B-7649-94DA-C91493DA29E7}" srcOrd="1" destOrd="0" presId="urn:microsoft.com/office/officeart/2005/8/layout/orgChart1"/>
    <dgm:cxn modelId="{A3FB7EDA-0968-491C-A334-0D2CDBC52058}" type="presParOf" srcId="{9E2E7D21-2B7A-4D40-A10E-3D629F21EFF8}" destId="{D7B54EF8-1FA3-094F-81E9-745AF590F67D}" srcOrd="2" destOrd="0" presId="urn:microsoft.com/office/officeart/2005/8/layout/orgChart1"/>
    <dgm:cxn modelId="{B4430C3D-B8AA-D846-B281-12306761ACB5}" type="presParOf" srcId="{755B38AE-C1FF-B24B-A352-D20D5C695226}" destId="{BEAFD14A-EECF-D34B-916C-1C95264CD96F}" srcOrd="2" destOrd="0" presId="urn:microsoft.com/office/officeart/2005/8/layout/orgChart1"/>
    <dgm:cxn modelId="{1B36F9BA-0018-7841-A6F1-B3555E82763A}" type="presParOf" srcId="{4D04D047-A682-3A4C-86C9-1A10642A7D11}" destId="{877D1325-92F8-F541-B513-1D4B00E8EEF8}" srcOrd="4" destOrd="0" presId="urn:microsoft.com/office/officeart/2005/8/layout/orgChart1"/>
    <dgm:cxn modelId="{040D4F9D-B81D-C249-9FDA-19539732355E}" type="presParOf" srcId="{4D04D047-A682-3A4C-86C9-1A10642A7D11}" destId="{81FFB41D-B4E5-8A4A-9E1B-AD6FBA073B9E}" srcOrd="5" destOrd="0" presId="urn:microsoft.com/office/officeart/2005/8/layout/orgChart1"/>
    <dgm:cxn modelId="{E360324B-B722-8641-97B3-B62B545D5B45}" type="presParOf" srcId="{81FFB41D-B4E5-8A4A-9E1B-AD6FBA073B9E}" destId="{A0C06692-C48B-C246-84A1-A0E4A2BC08AB}" srcOrd="0" destOrd="0" presId="urn:microsoft.com/office/officeart/2005/8/layout/orgChart1"/>
    <dgm:cxn modelId="{8556CA97-FD6A-E44F-B2C9-3CB85977DBA2}" type="presParOf" srcId="{A0C06692-C48B-C246-84A1-A0E4A2BC08AB}" destId="{D58B4DC9-27F0-8D43-81E2-C9DD7456701C}" srcOrd="0" destOrd="0" presId="urn:microsoft.com/office/officeart/2005/8/layout/orgChart1"/>
    <dgm:cxn modelId="{101905A9-1A91-4F41-9CCA-9226EA593DFC}" type="presParOf" srcId="{A0C06692-C48B-C246-84A1-A0E4A2BC08AB}" destId="{A8DB4056-E972-4D40-8CF8-890BD978833C}" srcOrd="1" destOrd="0" presId="urn:microsoft.com/office/officeart/2005/8/layout/orgChart1"/>
    <dgm:cxn modelId="{5DF86E02-B7BA-DA41-871B-AEA3D1D9B424}" type="presParOf" srcId="{81FFB41D-B4E5-8A4A-9E1B-AD6FBA073B9E}" destId="{59BFBF00-F316-8A4D-BC0E-90DF798DD9AD}" srcOrd="1" destOrd="0" presId="urn:microsoft.com/office/officeart/2005/8/layout/orgChart1"/>
    <dgm:cxn modelId="{85DF62EC-B0A2-47CC-B952-1766869CB5D6}" type="presParOf" srcId="{59BFBF00-F316-8A4D-BC0E-90DF798DD9AD}" destId="{C7B58B2F-2F95-40CC-8D4E-72DE48244B81}" srcOrd="0" destOrd="0" presId="urn:microsoft.com/office/officeart/2005/8/layout/orgChart1"/>
    <dgm:cxn modelId="{2A20A094-2864-9742-9021-2E1F04A3810D}" type="presParOf" srcId="{59BFBF00-F316-8A4D-BC0E-90DF798DD9AD}" destId="{F277742B-5038-814E-A743-0682A6E12C73}" srcOrd="1" destOrd="0" presId="urn:microsoft.com/office/officeart/2005/8/layout/orgChart1"/>
    <dgm:cxn modelId="{FAA44A2E-23A0-9740-AA98-46C1415F3774}" type="presParOf" srcId="{F277742B-5038-814E-A743-0682A6E12C73}" destId="{03FDE7D1-4D8C-9F4E-88A0-0965091239A0}" srcOrd="0" destOrd="0" presId="urn:microsoft.com/office/officeart/2005/8/layout/orgChart1"/>
    <dgm:cxn modelId="{6BED1540-505D-B441-B46A-317B8AE4C182}" type="presParOf" srcId="{03FDE7D1-4D8C-9F4E-88A0-0965091239A0}" destId="{E0C20469-18F2-8242-9306-262165932D8E}" srcOrd="0" destOrd="0" presId="urn:microsoft.com/office/officeart/2005/8/layout/orgChart1"/>
    <dgm:cxn modelId="{692765E8-97ED-9940-8955-5D73B76F9FC8}" type="presParOf" srcId="{03FDE7D1-4D8C-9F4E-88A0-0965091239A0}" destId="{11188BC3-CBD3-F146-B126-79E662AFBC66}" srcOrd="1" destOrd="0" presId="urn:microsoft.com/office/officeart/2005/8/layout/orgChart1"/>
    <dgm:cxn modelId="{88CAB4BA-8068-0249-88E7-0BD5A8AC4D43}" type="presParOf" srcId="{F277742B-5038-814E-A743-0682A6E12C73}" destId="{D5F7F889-CC53-8340-8C23-283C5CB128D6}" srcOrd="1" destOrd="0" presId="urn:microsoft.com/office/officeart/2005/8/layout/orgChart1"/>
    <dgm:cxn modelId="{AAFAB7B8-676D-C543-999C-8D602C69CD04}" type="presParOf" srcId="{F277742B-5038-814E-A743-0682A6E12C73}" destId="{BCC43907-FF92-8344-89D1-5A0E33485BAF}" srcOrd="2" destOrd="0" presId="urn:microsoft.com/office/officeart/2005/8/layout/orgChart1"/>
    <dgm:cxn modelId="{2E7F0126-0C43-400B-AE07-3E0E200862BE}" type="presParOf" srcId="{59BFBF00-F316-8A4D-BC0E-90DF798DD9AD}" destId="{30B59FA7-211E-4D6B-AB7C-46D0C08D752A}" srcOrd="2" destOrd="0" presId="urn:microsoft.com/office/officeart/2005/8/layout/orgChart1"/>
    <dgm:cxn modelId="{D3D16CEE-8F85-46DC-8941-88388F035D81}" type="presParOf" srcId="{59BFBF00-F316-8A4D-BC0E-90DF798DD9AD}" destId="{F763F065-2390-9042-BF21-B3A2E73A8E6B}" srcOrd="3" destOrd="0" presId="urn:microsoft.com/office/officeart/2005/8/layout/orgChart1"/>
    <dgm:cxn modelId="{30465E31-4A53-41DD-AD57-B4C8DA14951A}" type="presParOf" srcId="{F763F065-2390-9042-BF21-B3A2E73A8E6B}" destId="{C9EC5855-AA34-8E4F-8ECF-0568CF18E5F0}" srcOrd="0" destOrd="0" presId="urn:microsoft.com/office/officeart/2005/8/layout/orgChart1"/>
    <dgm:cxn modelId="{439EFCD0-01E5-4448-B51C-649E2326388C}" type="presParOf" srcId="{C9EC5855-AA34-8E4F-8ECF-0568CF18E5F0}" destId="{18165C64-AD8A-F549-A1EB-1C3BBEEEE822}" srcOrd="0" destOrd="0" presId="urn:microsoft.com/office/officeart/2005/8/layout/orgChart1"/>
    <dgm:cxn modelId="{4013B20D-26BA-4AA0-A894-ECDFDF31F814}" type="presParOf" srcId="{C9EC5855-AA34-8E4F-8ECF-0568CF18E5F0}" destId="{77E2EEF0-7661-2546-A0EA-4D022BE88140}" srcOrd="1" destOrd="0" presId="urn:microsoft.com/office/officeart/2005/8/layout/orgChart1"/>
    <dgm:cxn modelId="{261B8EA9-078E-4875-8CA2-3B718652A69D}" type="presParOf" srcId="{F763F065-2390-9042-BF21-B3A2E73A8E6B}" destId="{217A122D-2A1D-3646-B54E-0882B19A2878}" srcOrd="1" destOrd="0" presId="urn:microsoft.com/office/officeart/2005/8/layout/orgChart1"/>
    <dgm:cxn modelId="{1B3B6AF0-E905-4F28-8777-D2185D82D561}" type="presParOf" srcId="{F763F065-2390-9042-BF21-B3A2E73A8E6B}" destId="{3805B422-E763-9E46-8488-DEE998E76ECA}" srcOrd="2" destOrd="0" presId="urn:microsoft.com/office/officeart/2005/8/layout/orgChart1"/>
    <dgm:cxn modelId="{8D8EFD4F-AA27-4298-A70A-54BACE8939B4}" type="presParOf" srcId="{59BFBF00-F316-8A4D-BC0E-90DF798DD9AD}" destId="{5592D55E-D325-4C48-AFE5-C328DF5244A9}" srcOrd="4" destOrd="0" presId="urn:microsoft.com/office/officeart/2005/8/layout/orgChart1"/>
    <dgm:cxn modelId="{66FFC7FE-988F-8E47-B05A-6E8DE759B28A}" type="presParOf" srcId="{59BFBF00-F316-8A4D-BC0E-90DF798DD9AD}" destId="{D3088753-4AA4-0642-B337-132744C11E89}" srcOrd="5" destOrd="0" presId="urn:microsoft.com/office/officeart/2005/8/layout/orgChart1"/>
    <dgm:cxn modelId="{181606C9-2BF9-0945-9787-92AD1E6FA859}" type="presParOf" srcId="{D3088753-4AA4-0642-B337-132744C11E89}" destId="{DD49B001-C9D8-B64B-BEE5-64E245931155}" srcOrd="0" destOrd="0" presId="urn:microsoft.com/office/officeart/2005/8/layout/orgChart1"/>
    <dgm:cxn modelId="{F9D6AA18-FFA5-654E-967A-61DB273F9B4F}" type="presParOf" srcId="{DD49B001-C9D8-B64B-BEE5-64E245931155}" destId="{046F7DA0-217F-454B-8EE8-7006B4072FA9}" srcOrd="0" destOrd="0" presId="urn:microsoft.com/office/officeart/2005/8/layout/orgChart1"/>
    <dgm:cxn modelId="{C7AF7C75-6B2F-1645-ADD3-7D93DF78E09A}" type="presParOf" srcId="{DD49B001-C9D8-B64B-BEE5-64E245931155}" destId="{6FE6806E-7DDB-9F46-9B58-67CD3479B9F7}" srcOrd="1" destOrd="0" presId="urn:microsoft.com/office/officeart/2005/8/layout/orgChart1"/>
    <dgm:cxn modelId="{CEBC5A84-8638-344C-BAF6-0581BF700BB1}" type="presParOf" srcId="{D3088753-4AA4-0642-B337-132744C11E89}" destId="{B2862D21-C18B-2D41-9226-11DB7CB48D8D}" srcOrd="1" destOrd="0" presId="urn:microsoft.com/office/officeart/2005/8/layout/orgChart1"/>
    <dgm:cxn modelId="{4B672647-C639-A44C-9808-C7840CFE8F40}" type="presParOf" srcId="{D3088753-4AA4-0642-B337-132744C11E89}" destId="{2C2ABBBD-16AC-3847-B193-F6E279E7096C}" srcOrd="2" destOrd="0" presId="urn:microsoft.com/office/officeart/2005/8/layout/orgChart1"/>
    <dgm:cxn modelId="{44717EF2-D421-469F-9617-9A70DD0158B7}" type="presParOf" srcId="{59BFBF00-F316-8A4D-BC0E-90DF798DD9AD}" destId="{BCC725C3-E391-4FA0-960B-7C4736CAD73C}" srcOrd="6" destOrd="0" presId="urn:microsoft.com/office/officeart/2005/8/layout/orgChart1"/>
    <dgm:cxn modelId="{61695261-3652-4268-ABC5-CEB0D6F5C6E1}" type="presParOf" srcId="{59BFBF00-F316-8A4D-BC0E-90DF798DD9AD}" destId="{05702B1D-174C-C449-95F2-4DEB6916F802}" srcOrd="7" destOrd="0" presId="urn:microsoft.com/office/officeart/2005/8/layout/orgChart1"/>
    <dgm:cxn modelId="{770D4956-23FE-4A1F-947B-B4B530D9577F}" type="presParOf" srcId="{05702B1D-174C-C449-95F2-4DEB6916F802}" destId="{8D0121F1-46BF-BB4A-9931-E71FEEF48157}" srcOrd="0" destOrd="0" presId="urn:microsoft.com/office/officeart/2005/8/layout/orgChart1"/>
    <dgm:cxn modelId="{DA23B049-34B6-4370-B366-B46CE67F6C18}" type="presParOf" srcId="{8D0121F1-46BF-BB4A-9931-E71FEEF48157}" destId="{0716D78E-A1D6-AB40-B898-F879C6EB7259}" srcOrd="0" destOrd="0" presId="urn:microsoft.com/office/officeart/2005/8/layout/orgChart1"/>
    <dgm:cxn modelId="{08BA262F-B14E-4092-9C6A-E3AB4AF1EB35}" type="presParOf" srcId="{8D0121F1-46BF-BB4A-9931-E71FEEF48157}" destId="{CA443884-2459-1249-BC27-A01CFDF81B31}" srcOrd="1" destOrd="0" presId="urn:microsoft.com/office/officeart/2005/8/layout/orgChart1"/>
    <dgm:cxn modelId="{D929EDC2-6D16-454C-99E0-E0490A6F89F2}" type="presParOf" srcId="{05702B1D-174C-C449-95F2-4DEB6916F802}" destId="{48D7B264-89EC-8B4B-97DF-CE184DF0AB61}" srcOrd="1" destOrd="0" presId="urn:microsoft.com/office/officeart/2005/8/layout/orgChart1"/>
    <dgm:cxn modelId="{6779D2E5-E67B-4287-8C12-24E5C30CD8BC}" type="presParOf" srcId="{05702B1D-174C-C449-95F2-4DEB6916F802}" destId="{8F230307-AF0B-9049-8387-7B72917C94A8}" srcOrd="2" destOrd="0" presId="urn:microsoft.com/office/officeart/2005/8/layout/orgChart1"/>
    <dgm:cxn modelId="{31010CC8-A273-47AC-89B4-1F9C18157BAC}" type="presParOf" srcId="{59BFBF00-F316-8A4D-BC0E-90DF798DD9AD}" destId="{2E45286F-DB1C-4602-86E5-684F78B80181}" srcOrd="8" destOrd="0" presId="urn:microsoft.com/office/officeart/2005/8/layout/orgChart1"/>
    <dgm:cxn modelId="{08A0AC7D-6743-4378-823C-DE953D7912E8}" type="presParOf" srcId="{59BFBF00-F316-8A4D-BC0E-90DF798DD9AD}" destId="{72756C4A-D5EC-EA41-9B28-8ADB22A59B59}" srcOrd="9" destOrd="0" presId="urn:microsoft.com/office/officeart/2005/8/layout/orgChart1"/>
    <dgm:cxn modelId="{7B95078C-18DA-47CA-9E57-F39E189EB0C9}" type="presParOf" srcId="{72756C4A-D5EC-EA41-9B28-8ADB22A59B59}" destId="{96FB20B6-A47D-EB4B-8894-81523B40044F}" srcOrd="0" destOrd="0" presId="urn:microsoft.com/office/officeart/2005/8/layout/orgChart1"/>
    <dgm:cxn modelId="{CF4AF735-B860-4331-A870-FDE9E88BC167}" type="presParOf" srcId="{96FB20B6-A47D-EB4B-8894-81523B40044F}" destId="{78E43299-D78F-B942-B7F0-7AF6F78A00F2}" srcOrd="0" destOrd="0" presId="urn:microsoft.com/office/officeart/2005/8/layout/orgChart1"/>
    <dgm:cxn modelId="{B9091439-D446-4F7D-8DD5-C8F644D3CBB5}" type="presParOf" srcId="{96FB20B6-A47D-EB4B-8894-81523B40044F}" destId="{836E9B43-A16A-7F4B-B56D-02920E9B3532}" srcOrd="1" destOrd="0" presId="urn:microsoft.com/office/officeart/2005/8/layout/orgChart1"/>
    <dgm:cxn modelId="{75595168-F21F-4772-B6C6-FFF501B535B1}" type="presParOf" srcId="{72756C4A-D5EC-EA41-9B28-8ADB22A59B59}" destId="{2CFD67C1-2BFB-E54C-8CE6-9AA87E4DD145}" srcOrd="1" destOrd="0" presId="urn:microsoft.com/office/officeart/2005/8/layout/orgChart1"/>
    <dgm:cxn modelId="{61759102-70AD-4E36-8BEE-C9F5D9AF529E}" type="presParOf" srcId="{72756C4A-D5EC-EA41-9B28-8ADB22A59B59}" destId="{EFDC11ED-9C57-894F-BD59-8DB2F0AA075D}" srcOrd="2" destOrd="0" presId="urn:microsoft.com/office/officeart/2005/8/layout/orgChart1"/>
    <dgm:cxn modelId="{BE7E201A-AEBB-44E4-BC5A-1C6EA822543F}" type="presParOf" srcId="{59BFBF00-F316-8A4D-BC0E-90DF798DD9AD}" destId="{525C8236-7202-4DFA-A01E-D23BD6F9940A}" srcOrd="10" destOrd="0" presId="urn:microsoft.com/office/officeart/2005/8/layout/orgChart1"/>
    <dgm:cxn modelId="{FB638A60-DDF8-4816-963E-D36343EBDD50}" type="presParOf" srcId="{59BFBF00-F316-8A4D-BC0E-90DF798DD9AD}" destId="{06794790-3E28-704A-882F-AAC6447D7DE3}" srcOrd="11" destOrd="0" presId="urn:microsoft.com/office/officeart/2005/8/layout/orgChart1"/>
    <dgm:cxn modelId="{868B70B8-82DE-4A76-850F-F2EFD4A3963A}" type="presParOf" srcId="{06794790-3E28-704A-882F-AAC6447D7DE3}" destId="{6A7E7F61-B78F-C04C-B8EE-85CB605485F9}" srcOrd="0" destOrd="0" presId="urn:microsoft.com/office/officeart/2005/8/layout/orgChart1"/>
    <dgm:cxn modelId="{C5B87F40-5E28-4D27-89EE-8949F8EC6E6F}" type="presParOf" srcId="{6A7E7F61-B78F-C04C-B8EE-85CB605485F9}" destId="{FB6D9CB8-B409-8546-AD5D-8FDDA900B476}" srcOrd="0" destOrd="0" presId="urn:microsoft.com/office/officeart/2005/8/layout/orgChart1"/>
    <dgm:cxn modelId="{5BB3DD68-BDBC-49FE-889C-B37601F89F7E}" type="presParOf" srcId="{6A7E7F61-B78F-C04C-B8EE-85CB605485F9}" destId="{9504D1E7-6C19-7743-8FD9-CBF855B1D6AB}" srcOrd="1" destOrd="0" presId="urn:microsoft.com/office/officeart/2005/8/layout/orgChart1"/>
    <dgm:cxn modelId="{42C9E612-2C9C-44D0-82CD-93A8363D951E}" type="presParOf" srcId="{06794790-3E28-704A-882F-AAC6447D7DE3}" destId="{7BFBA333-6A5F-F144-AF2F-101754348DFB}" srcOrd="1" destOrd="0" presId="urn:microsoft.com/office/officeart/2005/8/layout/orgChart1"/>
    <dgm:cxn modelId="{A25FDA71-0E87-49A3-94F6-32C0DF2D0F39}" type="presParOf" srcId="{06794790-3E28-704A-882F-AAC6447D7DE3}" destId="{66928EA0-D409-1E46-A28D-ECDEF87B6321}" srcOrd="2" destOrd="0" presId="urn:microsoft.com/office/officeart/2005/8/layout/orgChart1"/>
    <dgm:cxn modelId="{00E73354-BBE6-4901-B341-963BF011A76E}" type="presParOf" srcId="{59BFBF00-F316-8A4D-BC0E-90DF798DD9AD}" destId="{F1E9E7F3-A35C-481E-8E9B-EF7E7B5CD080}" srcOrd="12" destOrd="0" presId="urn:microsoft.com/office/officeart/2005/8/layout/orgChart1"/>
    <dgm:cxn modelId="{D163E484-D08A-B344-B75C-288B4B03B1E4}" type="presParOf" srcId="{59BFBF00-F316-8A4D-BC0E-90DF798DD9AD}" destId="{69AEEE57-C07A-1B4F-B7D6-902BD6FC3CBC}" srcOrd="13" destOrd="0" presId="urn:microsoft.com/office/officeart/2005/8/layout/orgChart1"/>
    <dgm:cxn modelId="{9D711B0E-A952-424A-854D-515316179A47}" type="presParOf" srcId="{69AEEE57-C07A-1B4F-B7D6-902BD6FC3CBC}" destId="{B789A13D-7FAE-624F-A32B-A77BB19A91CC}" srcOrd="0" destOrd="0" presId="urn:microsoft.com/office/officeart/2005/8/layout/orgChart1"/>
    <dgm:cxn modelId="{F1A59E9D-AEA4-F548-89A6-40C7D4B06C3E}" type="presParOf" srcId="{B789A13D-7FAE-624F-A32B-A77BB19A91CC}" destId="{7D600678-4105-9D48-9E3F-D8BDE4F73041}" srcOrd="0" destOrd="0" presId="urn:microsoft.com/office/officeart/2005/8/layout/orgChart1"/>
    <dgm:cxn modelId="{21710751-CAA6-5843-8749-43420A5E88A4}" type="presParOf" srcId="{B789A13D-7FAE-624F-A32B-A77BB19A91CC}" destId="{2DA1DCFA-F411-7942-B4A2-2CC301A23887}" srcOrd="1" destOrd="0" presId="urn:microsoft.com/office/officeart/2005/8/layout/orgChart1"/>
    <dgm:cxn modelId="{60AE733F-A0AE-674D-A29A-FC03A82F5EC9}" type="presParOf" srcId="{69AEEE57-C07A-1B4F-B7D6-902BD6FC3CBC}" destId="{CF3E909F-1466-6341-A887-139A5D970743}" srcOrd="1" destOrd="0" presId="urn:microsoft.com/office/officeart/2005/8/layout/orgChart1"/>
    <dgm:cxn modelId="{F6A0F65A-AA05-664F-ACB3-7E41072CE9E6}" type="presParOf" srcId="{69AEEE57-C07A-1B4F-B7D6-902BD6FC3CBC}" destId="{49C87C64-60F8-EE47-A308-5E4F522D237E}" srcOrd="2" destOrd="0" presId="urn:microsoft.com/office/officeart/2005/8/layout/orgChart1"/>
    <dgm:cxn modelId="{A4DD16F6-3B07-4B8D-A619-1CB6F6690CA4}" type="presParOf" srcId="{59BFBF00-F316-8A4D-BC0E-90DF798DD9AD}" destId="{0C52193A-53AD-4A29-BFB0-11414628BB0A}" srcOrd="14" destOrd="0" presId="urn:microsoft.com/office/officeart/2005/8/layout/orgChart1"/>
    <dgm:cxn modelId="{B79030E1-D5D5-4599-9467-001786F2ADB0}" type="presParOf" srcId="{59BFBF00-F316-8A4D-BC0E-90DF798DD9AD}" destId="{5BF3DD0E-3582-2242-951A-78F77EC05559}" srcOrd="15" destOrd="0" presId="urn:microsoft.com/office/officeart/2005/8/layout/orgChart1"/>
    <dgm:cxn modelId="{9129D667-CA11-40C4-98FD-346129DE0839}" type="presParOf" srcId="{5BF3DD0E-3582-2242-951A-78F77EC05559}" destId="{329A881F-3FFE-A94B-8CA0-A384A78AC6D5}" srcOrd="0" destOrd="0" presId="urn:microsoft.com/office/officeart/2005/8/layout/orgChart1"/>
    <dgm:cxn modelId="{CCDA2B56-80D7-4C97-91DE-2A31F79223CB}" type="presParOf" srcId="{329A881F-3FFE-A94B-8CA0-A384A78AC6D5}" destId="{000634F7-17C2-FE46-9EA2-1432AC0AB234}" srcOrd="0" destOrd="0" presId="urn:microsoft.com/office/officeart/2005/8/layout/orgChart1"/>
    <dgm:cxn modelId="{A125BDDD-E322-41F4-ACAB-882981F8BBC1}" type="presParOf" srcId="{329A881F-3FFE-A94B-8CA0-A384A78AC6D5}" destId="{C2E33775-3840-7843-9850-65903334CB17}" srcOrd="1" destOrd="0" presId="urn:microsoft.com/office/officeart/2005/8/layout/orgChart1"/>
    <dgm:cxn modelId="{D0512028-102B-4C0F-AD1D-737F399F8A4B}" type="presParOf" srcId="{5BF3DD0E-3582-2242-951A-78F77EC05559}" destId="{1C593100-1D39-A348-9836-891E5073EF53}" srcOrd="1" destOrd="0" presId="urn:microsoft.com/office/officeart/2005/8/layout/orgChart1"/>
    <dgm:cxn modelId="{0462BB99-A3BE-4BA0-9C31-0BC62623E0D5}" type="presParOf" srcId="{5BF3DD0E-3582-2242-951A-78F77EC05559}" destId="{2ACDED31-0128-0149-8A1B-2847E8C49088}" srcOrd="2" destOrd="0" presId="urn:microsoft.com/office/officeart/2005/8/layout/orgChart1"/>
    <dgm:cxn modelId="{C539CC90-5EE8-4CB3-9BE2-839BDB36AF95}" type="presParOf" srcId="{59BFBF00-F316-8A4D-BC0E-90DF798DD9AD}" destId="{6FFFE4E6-8B31-4169-BDCF-8FB005A3167A}" srcOrd="16" destOrd="0" presId="urn:microsoft.com/office/officeart/2005/8/layout/orgChart1"/>
    <dgm:cxn modelId="{3E1DCBE3-332C-46BF-8B84-A97EB7206A8A}" type="presParOf" srcId="{59BFBF00-F316-8A4D-BC0E-90DF798DD9AD}" destId="{E63C3135-7893-BD48-9BA5-C43496F42362}" srcOrd="17" destOrd="0" presId="urn:microsoft.com/office/officeart/2005/8/layout/orgChart1"/>
    <dgm:cxn modelId="{B174BE84-2FB7-4CEB-8783-FF7D445B3018}" type="presParOf" srcId="{E63C3135-7893-BD48-9BA5-C43496F42362}" destId="{54223692-7B6F-C04B-B0C9-6F620C98D9FF}" srcOrd="0" destOrd="0" presId="urn:microsoft.com/office/officeart/2005/8/layout/orgChart1"/>
    <dgm:cxn modelId="{C93D47E5-1221-4C67-BD01-6F98938E3AA7}" type="presParOf" srcId="{54223692-7B6F-C04B-B0C9-6F620C98D9FF}" destId="{00030FFD-99E1-5245-A852-E8ED77728625}" srcOrd="0" destOrd="0" presId="urn:microsoft.com/office/officeart/2005/8/layout/orgChart1"/>
    <dgm:cxn modelId="{7B2850C6-4E77-4684-9555-F12784865236}" type="presParOf" srcId="{54223692-7B6F-C04B-B0C9-6F620C98D9FF}" destId="{F57DF109-7F82-C24C-84DA-76776C8D6B5E}" srcOrd="1" destOrd="0" presId="urn:microsoft.com/office/officeart/2005/8/layout/orgChart1"/>
    <dgm:cxn modelId="{890F256C-4326-45D6-9A92-FFCF06B691DA}" type="presParOf" srcId="{E63C3135-7893-BD48-9BA5-C43496F42362}" destId="{4E6B0D41-8F69-E645-B719-38253AFB973F}" srcOrd="1" destOrd="0" presId="urn:microsoft.com/office/officeart/2005/8/layout/orgChart1"/>
    <dgm:cxn modelId="{9DA437F3-54CC-429F-9FE4-E5B248E9D64B}" type="presParOf" srcId="{E63C3135-7893-BD48-9BA5-C43496F42362}" destId="{41534CAE-05A0-A44B-A167-B60A6F197209}" srcOrd="2" destOrd="0" presId="urn:microsoft.com/office/officeart/2005/8/layout/orgChart1"/>
    <dgm:cxn modelId="{DC6AD509-6C5D-4B3C-8359-0EDBFAB5FE8E}" type="presParOf" srcId="{59BFBF00-F316-8A4D-BC0E-90DF798DD9AD}" destId="{3CAF20FD-4BAB-4EE0-B5F9-7D48F09B921D}" srcOrd="18" destOrd="0" presId="urn:microsoft.com/office/officeart/2005/8/layout/orgChart1"/>
    <dgm:cxn modelId="{6BA73F4A-458C-4242-A31B-9FC86CCB3E52}" type="presParOf" srcId="{59BFBF00-F316-8A4D-BC0E-90DF798DD9AD}" destId="{ADB626C0-F7D1-BB4B-A0CB-02398F5EAAF6}" srcOrd="19" destOrd="0" presId="urn:microsoft.com/office/officeart/2005/8/layout/orgChart1"/>
    <dgm:cxn modelId="{B9E96EF3-6AAA-4608-80C3-EC6EE4DB5C3B}" type="presParOf" srcId="{ADB626C0-F7D1-BB4B-A0CB-02398F5EAAF6}" destId="{46C3DF19-E103-5340-8406-E337F25C5EFF}" srcOrd="0" destOrd="0" presId="urn:microsoft.com/office/officeart/2005/8/layout/orgChart1"/>
    <dgm:cxn modelId="{52A5F8D7-C48B-4064-ACFD-7E5B20C25D19}" type="presParOf" srcId="{46C3DF19-E103-5340-8406-E337F25C5EFF}" destId="{2B4B0F4A-3354-1148-B361-A0A484C2CE95}" srcOrd="0" destOrd="0" presId="urn:microsoft.com/office/officeart/2005/8/layout/orgChart1"/>
    <dgm:cxn modelId="{F655D4BB-E87E-4521-AD6C-61B0A505D12A}" type="presParOf" srcId="{46C3DF19-E103-5340-8406-E337F25C5EFF}" destId="{29EBCEC2-9B19-F940-A08A-6D8353970151}" srcOrd="1" destOrd="0" presId="urn:microsoft.com/office/officeart/2005/8/layout/orgChart1"/>
    <dgm:cxn modelId="{3195D392-EC4C-4EA1-AFAF-A9109FC9BCEC}" type="presParOf" srcId="{ADB626C0-F7D1-BB4B-A0CB-02398F5EAAF6}" destId="{E3EE62DE-BF7A-4343-A269-36123FCDB866}" srcOrd="1" destOrd="0" presId="urn:microsoft.com/office/officeart/2005/8/layout/orgChart1"/>
    <dgm:cxn modelId="{E3305812-19EB-44FE-B6ED-671FF226FB0F}" type="presParOf" srcId="{ADB626C0-F7D1-BB4B-A0CB-02398F5EAAF6}" destId="{E7FF40F7-2F0F-714D-A58C-5FB3ED7C2A00}" srcOrd="2" destOrd="0" presId="urn:microsoft.com/office/officeart/2005/8/layout/orgChart1"/>
    <dgm:cxn modelId="{75FE8891-01C3-DA49-BD6A-D870049388B4}" type="presParOf" srcId="{81FFB41D-B4E5-8A4A-9E1B-AD6FBA073B9E}" destId="{2DFDA5F4-13FA-2244-9D98-9C803EA167E1}" srcOrd="2" destOrd="0" presId="urn:microsoft.com/office/officeart/2005/8/layout/orgChart1"/>
    <dgm:cxn modelId="{DB14F783-CC0A-E347-A519-CDC105C4569A}" type="presParOf" srcId="{4D04D047-A682-3A4C-86C9-1A10642A7D11}" destId="{33F02D93-CED2-5340-9B40-976DD185F010}" srcOrd="6" destOrd="0" presId="urn:microsoft.com/office/officeart/2005/8/layout/orgChart1"/>
    <dgm:cxn modelId="{B7F29566-A63E-4340-AB7F-B934DF74E84B}" type="presParOf" srcId="{4D04D047-A682-3A4C-86C9-1A10642A7D11}" destId="{E431A0D1-A196-4749-A5BD-E5A795720C80}" srcOrd="7" destOrd="0" presId="urn:microsoft.com/office/officeart/2005/8/layout/orgChart1"/>
    <dgm:cxn modelId="{1C257353-81D7-8248-BC82-B68BF813D585}" type="presParOf" srcId="{E431A0D1-A196-4749-A5BD-E5A795720C80}" destId="{68B8CBEC-D43D-F042-8B47-92B6AD4CE05D}" srcOrd="0" destOrd="0" presId="urn:microsoft.com/office/officeart/2005/8/layout/orgChart1"/>
    <dgm:cxn modelId="{AF797F76-8034-3144-B4FE-FCF954EE5198}" type="presParOf" srcId="{68B8CBEC-D43D-F042-8B47-92B6AD4CE05D}" destId="{06FA4154-5D12-3649-ABA0-B98E1B22C2F9}" srcOrd="0" destOrd="0" presId="urn:microsoft.com/office/officeart/2005/8/layout/orgChart1"/>
    <dgm:cxn modelId="{7DF307AB-6F0A-FE48-A866-20A5BBD9EB1F}" type="presParOf" srcId="{68B8CBEC-D43D-F042-8B47-92B6AD4CE05D}" destId="{D4052B3A-FB8F-0E45-B07E-74EEBCBCF5AF}" srcOrd="1" destOrd="0" presId="urn:microsoft.com/office/officeart/2005/8/layout/orgChart1"/>
    <dgm:cxn modelId="{341348DA-4DA0-924C-8B67-EB3B37707E77}" type="presParOf" srcId="{E431A0D1-A196-4749-A5BD-E5A795720C80}" destId="{AA6D0E88-8688-DB45-B689-80D1E2F04263}" srcOrd="1" destOrd="0" presId="urn:microsoft.com/office/officeart/2005/8/layout/orgChart1"/>
    <dgm:cxn modelId="{F93BE255-DBE4-42BB-B7AB-12F122E2BDE9}" type="presParOf" srcId="{AA6D0E88-8688-DB45-B689-80D1E2F04263}" destId="{145188DD-6C8C-41B7-8A9D-004AFA50141A}" srcOrd="0" destOrd="0" presId="urn:microsoft.com/office/officeart/2005/8/layout/orgChart1"/>
    <dgm:cxn modelId="{C652236C-6D4D-674B-AD57-6BD0C8FF7006}" type="presParOf" srcId="{AA6D0E88-8688-DB45-B689-80D1E2F04263}" destId="{A9E45DAC-5E8C-E64F-B766-43BB90C462E0}" srcOrd="1" destOrd="0" presId="urn:microsoft.com/office/officeart/2005/8/layout/orgChart1"/>
    <dgm:cxn modelId="{F25A08A4-5BAA-ED41-82B8-C6D1095C111D}" type="presParOf" srcId="{A9E45DAC-5E8C-E64F-B766-43BB90C462E0}" destId="{2DF427B4-4E06-7440-8419-56DB2EE08C16}" srcOrd="0" destOrd="0" presId="urn:microsoft.com/office/officeart/2005/8/layout/orgChart1"/>
    <dgm:cxn modelId="{56A9E5F6-2E23-E249-8483-6EFF68B555DA}" type="presParOf" srcId="{2DF427B4-4E06-7440-8419-56DB2EE08C16}" destId="{792BF571-377A-6A46-9560-91569035AF9E}" srcOrd="0" destOrd="0" presId="urn:microsoft.com/office/officeart/2005/8/layout/orgChart1"/>
    <dgm:cxn modelId="{C017B24D-D480-3E40-A995-DA338856E6ED}" type="presParOf" srcId="{2DF427B4-4E06-7440-8419-56DB2EE08C16}" destId="{6EFA7730-B972-F94F-A160-F6040BA41112}" srcOrd="1" destOrd="0" presId="urn:microsoft.com/office/officeart/2005/8/layout/orgChart1"/>
    <dgm:cxn modelId="{B4BFD8D3-1119-9F4F-8E2D-3E0DE3EB1559}" type="presParOf" srcId="{A9E45DAC-5E8C-E64F-B766-43BB90C462E0}" destId="{5F91E9D1-59FD-A14C-8626-4B69CC90C931}" srcOrd="1" destOrd="0" presId="urn:microsoft.com/office/officeart/2005/8/layout/orgChart1"/>
    <dgm:cxn modelId="{A3984546-1E43-1A4B-893F-998A7DEE0785}" type="presParOf" srcId="{A9E45DAC-5E8C-E64F-B766-43BB90C462E0}" destId="{E8052FA5-3E80-DC42-A238-66DDC6B83026}" srcOrd="2" destOrd="0" presId="urn:microsoft.com/office/officeart/2005/8/layout/orgChart1"/>
    <dgm:cxn modelId="{31E0C51D-7042-42B1-ACEF-D9FD0FD18B3B}" type="presParOf" srcId="{AA6D0E88-8688-DB45-B689-80D1E2F04263}" destId="{841B37FE-DCE1-4BEE-83DA-AB71ACF72632}" srcOrd="2" destOrd="0" presId="urn:microsoft.com/office/officeart/2005/8/layout/orgChart1"/>
    <dgm:cxn modelId="{C1817288-E53D-45DC-9348-6FCCD0D9200E}" type="presParOf" srcId="{AA6D0E88-8688-DB45-B689-80D1E2F04263}" destId="{D7CD58C6-8D51-7049-BD47-0823BCB5DED6}" srcOrd="3" destOrd="0" presId="urn:microsoft.com/office/officeart/2005/8/layout/orgChart1"/>
    <dgm:cxn modelId="{7D0439E9-CB92-494B-AD3D-378AB61CC94B}" type="presParOf" srcId="{D7CD58C6-8D51-7049-BD47-0823BCB5DED6}" destId="{328C5566-04C3-4343-99DE-B8975CC5FD26}" srcOrd="0" destOrd="0" presId="urn:microsoft.com/office/officeart/2005/8/layout/orgChart1"/>
    <dgm:cxn modelId="{494238A4-7420-4845-9341-D0D65BDB60EE}" type="presParOf" srcId="{328C5566-04C3-4343-99DE-B8975CC5FD26}" destId="{497741A9-5ACF-AC4A-9CB8-F2EC56C4632D}" srcOrd="0" destOrd="0" presId="urn:microsoft.com/office/officeart/2005/8/layout/orgChart1"/>
    <dgm:cxn modelId="{490B3E08-472B-41AE-92AF-6474EE8065DE}" type="presParOf" srcId="{328C5566-04C3-4343-99DE-B8975CC5FD26}" destId="{4035D661-A782-8B4A-890E-DA6D02C41A91}" srcOrd="1" destOrd="0" presId="urn:microsoft.com/office/officeart/2005/8/layout/orgChart1"/>
    <dgm:cxn modelId="{E6F65CA3-60F5-4DE5-B121-5DDC8BB1E4B8}" type="presParOf" srcId="{D7CD58C6-8D51-7049-BD47-0823BCB5DED6}" destId="{1FE81435-2A38-7448-9483-17E5C97EC781}" srcOrd="1" destOrd="0" presId="urn:microsoft.com/office/officeart/2005/8/layout/orgChart1"/>
    <dgm:cxn modelId="{848338CF-F82D-48EC-A0F5-524224EF3E20}" type="presParOf" srcId="{D7CD58C6-8D51-7049-BD47-0823BCB5DED6}" destId="{84E72920-3124-E440-9501-F06EA56ACE5B}" srcOrd="2" destOrd="0" presId="urn:microsoft.com/office/officeart/2005/8/layout/orgChart1"/>
    <dgm:cxn modelId="{6B6DFDF9-2982-4119-84AA-6742B36DEC7E}" type="presParOf" srcId="{AA6D0E88-8688-DB45-B689-80D1E2F04263}" destId="{35C3DB84-74E4-407E-AD69-D4C35968B530}" srcOrd="4" destOrd="0" presId="urn:microsoft.com/office/officeart/2005/8/layout/orgChart1"/>
    <dgm:cxn modelId="{47599559-A2AE-A449-AC45-D6A004BFE4FC}" type="presParOf" srcId="{AA6D0E88-8688-DB45-B689-80D1E2F04263}" destId="{317ABF29-381D-ED45-8442-FA7C58722F24}" srcOrd="5" destOrd="0" presId="urn:microsoft.com/office/officeart/2005/8/layout/orgChart1"/>
    <dgm:cxn modelId="{F4EE441B-5515-2849-B314-9F89C52406C5}" type="presParOf" srcId="{317ABF29-381D-ED45-8442-FA7C58722F24}" destId="{F0C2BB62-FA33-764D-88D8-956FCFF999DD}" srcOrd="0" destOrd="0" presId="urn:microsoft.com/office/officeart/2005/8/layout/orgChart1"/>
    <dgm:cxn modelId="{CC81BC3E-4291-D346-9C1A-F5591B9A6CE0}" type="presParOf" srcId="{F0C2BB62-FA33-764D-88D8-956FCFF999DD}" destId="{D7E9B4C3-4F7D-694E-A562-7A394EEBC7D5}" srcOrd="0" destOrd="0" presId="urn:microsoft.com/office/officeart/2005/8/layout/orgChart1"/>
    <dgm:cxn modelId="{9F3079BA-8A65-5442-9C10-90A0983E492C}" type="presParOf" srcId="{F0C2BB62-FA33-764D-88D8-956FCFF999DD}" destId="{25CCBF03-9B3A-2C43-BF87-E7FF7FD86426}" srcOrd="1" destOrd="0" presId="urn:microsoft.com/office/officeart/2005/8/layout/orgChart1"/>
    <dgm:cxn modelId="{7CB03176-D558-F247-8A78-29D681E926CE}" type="presParOf" srcId="{317ABF29-381D-ED45-8442-FA7C58722F24}" destId="{EF9E6398-C2A9-B147-84B2-FBC04936D3FE}" srcOrd="1" destOrd="0" presId="urn:microsoft.com/office/officeart/2005/8/layout/orgChart1"/>
    <dgm:cxn modelId="{95629442-98B5-7E49-80F3-AC80FC48008D}" type="presParOf" srcId="{317ABF29-381D-ED45-8442-FA7C58722F24}" destId="{D1296277-1920-8041-BD27-0E31F5BD3F61}" srcOrd="2" destOrd="0" presId="urn:microsoft.com/office/officeart/2005/8/layout/orgChart1"/>
    <dgm:cxn modelId="{6C482BB0-71E2-41EF-9F58-54C90706FD39}" type="presParOf" srcId="{AA6D0E88-8688-DB45-B689-80D1E2F04263}" destId="{83D69C12-55A0-41B9-9D1B-2F4161B5CEEA}" srcOrd="6" destOrd="0" presId="urn:microsoft.com/office/officeart/2005/8/layout/orgChart1"/>
    <dgm:cxn modelId="{BDD92D5E-A11F-49D4-8D39-4A7B6857C3EC}" type="presParOf" srcId="{AA6D0E88-8688-DB45-B689-80D1E2F04263}" destId="{B7B24B7E-5E92-554F-AE28-C347E215B73F}" srcOrd="7" destOrd="0" presId="urn:microsoft.com/office/officeart/2005/8/layout/orgChart1"/>
    <dgm:cxn modelId="{57EA48B7-415C-4BB2-A96C-82675B004B1B}" type="presParOf" srcId="{B7B24B7E-5E92-554F-AE28-C347E215B73F}" destId="{445A2FE3-650D-4A47-9990-EB727FDD1A5F}" srcOrd="0" destOrd="0" presId="urn:microsoft.com/office/officeart/2005/8/layout/orgChart1"/>
    <dgm:cxn modelId="{61D78296-D254-42A5-83BD-D15E17F0BE80}" type="presParOf" srcId="{445A2FE3-650D-4A47-9990-EB727FDD1A5F}" destId="{04FA7BB0-65FD-9642-B94F-EAF77087BEDF}" srcOrd="0" destOrd="0" presId="urn:microsoft.com/office/officeart/2005/8/layout/orgChart1"/>
    <dgm:cxn modelId="{FFB342AA-5AC1-4388-A188-4FDDDA0EDC61}" type="presParOf" srcId="{445A2FE3-650D-4A47-9990-EB727FDD1A5F}" destId="{68B6FA94-C6BC-9444-B5A4-1E7AFBBBE076}" srcOrd="1" destOrd="0" presId="urn:microsoft.com/office/officeart/2005/8/layout/orgChart1"/>
    <dgm:cxn modelId="{4329D71A-0D6D-4843-AA7C-BCED75E871E8}" type="presParOf" srcId="{B7B24B7E-5E92-554F-AE28-C347E215B73F}" destId="{9668768A-A77C-AB4D-8947-58FABDBF2131}" srcOrd="1" destOrd="0" presId="urn:microsoft.com/office/officeart/2005/8/layout/orgChart1"/>
    <dgm:cxn modelId="{FD1E8032-DBBC-400A-9B3E-FF0CFCEAED8E}" type="presParOf" srcId="{B7B24B7E-5E92-554F-AE28-C347E215B73F}" destId="{CA273DFD-A7B1-854B-9FAB-BBC48A87CBF3}" srcOrd="2" destOrd="0" presId="urn:microsoft.com/office/officeart/2005/8/layout/orgChart1"/>
    <dgm:cxn modelId="{68034790-452B-4FFD-9092-4D6CDBF3BE4E}" type="presParOf" srcId="{AA6D0E88-8688-DB45-B689-80D1E2F04263}" destId="{494376DB-FFD7-4839-9BBC-007BEEECBDFD}" srcOrd="8" destOrd="0" presId="urn:microsoft.com/office/officeart/2005/8/layout/orgChart1"/>
    <dgm:cxn modelId="{DC94260F-FFE7-4389-BE8C-C353543B24C2}" type="presParOf" srcId="{AA6D0E88-8688-DB45-B689-80D1E2F04263}" destId="{F5F0A5D4-B6C4-CE4F-B9FB-D06AD737F152}" srcOrd="9" destOrd="0" presId="urn:microsoft.com/office/officeart/2005/8/layout/orgChart1"/>
    <dgm:cxn modelId="{CE7EA4C9-DC2A-452A-911C-4E718F3510A8}" type="presParOf" srcId="{F5F0A5D4-B6C4-CE4F-B9FB-D06AD737F152}" destId="{850D0974-1CB9-A942-9936-193C2D547E70}" srcOrd="0" destOrd="0" presId="urn:microsoft.com/office/officeart/2005/8/layout/orgChart1"/>
    <dgm:cxn modelId="{1F8ADD22-BBB5-4EE3-B210-A603362F9E6D}" type="presParOf" srcId="{850D0974-1CB9-A942-9936-193C2D547E70}" destId="{9BE1BFC7-EDBE-B744-BF9C-796420A23D0C}" srcOrd="0" destOrd="0" presId="urn:microsoft.com/office/officeart/2005/8/layout/orgChart1"/>
    <dgm:cxn modelId="{54C31A2E-C82B-401F-BB3F-4EC4CE9873B4}" type="presParOf" srcId="{850D0974-1CB9-A942-9936-193C2D547E70}" destId="{FC83E7CB-75BD-E94E-84D0-8B088D44A4B5}" srcOrd="1" destOrd="0" presId="urn:microsoft.com/office/officeart/2005/8/layout/orgChart1"/>
    <dgm:cxn modelId="{7CC48593-9BF5-4425-9436-57CE00F4B7CB}" type="presParOf" srcId="{F5F0A5D4-B6C4-CE4F-B9FB-D06AD737F152}" destId="{1408DE54-E439-1C42-8F66-75118DE4BE2D}" srcOrd="1" destOrd="0" presId="urn:microsoft.com/office/officeart/2005/8/layout/orgChart1"/>
    <dgm:cxn modelId="{E3D1AC95-45BA-4787-858B-BE5BAEBFFC2F}" type="presParOf" srcId="{F5F0A5D4-B6C4-CE4F-B9FB-D06AD737F152}" destId="{B1B00AEE-98C4-3045-AE43-B2F1ABD75D3F}" srcOrd="2" destOrd="0" presId="urn:microsoft.com/office/officeart/2005/8/layout/orgChart1"/>
    <dgm:cxn modelId="{06AB4DE1-0BE1-4AD6-9098-017A72AE30B5}" type="presParOf" srcId="{AA6D0E88-8688-DB45-B689-80D1E2F04263}" destId="{C26910A5-EEB3-4AF4-A570-2F34F9F328E6}" srcOrd="10" destOrd="0" presId="urn:microsoft.com/office/officeart/2005/8/layout/orgChart1"/>
    <dgm:cxn modelId="{43E6571E-997C-454F-894F-2D0CA798CC2F}" type="presParOf" srcId="{AA6D0E88-8688-DB45-B689-80D1E2F04263}" destId="{3AB09C46-9217-3741-BDA7-218CBF773D1F}" srcOrd="11" destOrd="0" presId="urn:microsoft.com/office/officeart/2005/8/layout/orgChart1"/>
    <dgm:cxn modelId="{F226EE14-6385-45F9-AEC4-AE4FD7945878}" type="presParOf" srcId="{3AB09C46-9217-3741-BDA7-218CBF773D1F}" destId="{148A3E29-95FF-B041-A4AD-0EB0C0F108AA}" srcOrd="0" destOrd="0" presId="urn:microsoft.com/office/officeart/2005/8/layout/orgChart1"/>
    <dgm:cxn modelId="{A8FF5A9C-A467-472E-85C1-70E7449E61F0}" type="presParOf" srcId="{148A3E29-95FF-B041-A4AD-0EB0C0F108AA}" destId="{C433E826-F075-B04D-B9FD-781CED83DA22}" srcOrd="0" destOrd="0" presId="urn:microsoft.com/office/officeart/2005/8/layout/orgChart1"/>
    <dgm:cxn modelId="{160B96BE-2EEA-4157-A73A-2DDB10AC13F2}" type="presParOf" srcId="{148A3E29-95FF-B041-A4AD-0EB0C0F108AA}" destId="{B60BD095-7948-0249-960D-FF9A1598B0EF}" srcOrd="1" destOrd="0" presId="urn:microsoft.com/office/officeart/2005/8/layout/orgChart1"/>
    <dgm:cxn modelId="{18229337-C89E-40FC-926D-0187A64F22A6}" type="presParOf" srcId="{3AB09C46-9217-3741-BDA7-218CBF773D1F}" destId="{C0A4EFFF-F600-F940-9979-65A7E6EEFF97}" srcOrd="1" destOrd="0" presId="urn:microsoft.com/office/officeart/2005/8/layout/orgChart1"/>
    <dgm:cxn modelId="{1B199D47-BD26-4966-AC52-4C7DD663D374}" type="presParOf" srcId="{3AB09C46-9217-3741-BDA7-218CBF773D1F}" destId="{1202C4FA-55C3-864A-B9B7-F83CF351830A}" srcOrd="2" destOrd="0" presId="urn:microsoft.com/office/officeart/2005/8/layout/orgChart1"/>
    <dgm:cxn modelId="{0744A25F-BC89-4888-A168-69E5D31CB136}" type="presParOf" srcId="{AA6D0E88-8688-DB45-B689-80D1E2F04263}" destId="{D6EDB4C1-12DB-4C26-85BC-AA3F371E80BE}" srcOrd="12" destOrd="0" presId="urn:microsoft.com/office/officeart/2005/8/layout/orgChart1"/>
    <dgm:cxn modelId="{678E228A-EF96-A94A-9191-3F52AF0C7F18}" type="presParOf" srcId="{AA6D0E88-8688-DB45-B689-80D1E2F04263}" destId="{50F91E71-251F-9D4D-B996-7FF7311357BA}" srcOrd="13" destOrd="0" presId="urn:microsoft.com/office/officeart/2005/8/layout/orgChart1"/>
    <dgm:cxn modelId="{63E553C6-D486-564F-A4A5-C2F77C918693}" type="presParOf" srcId="{50F91E71-251F-9D4D-B996-7FF7311357BA}" destId="{A168212A-BE42-4C45-8C97-EE7D0B2ED55B}" srcOrd="0" destOrd="0" presId="urn:microsoft.com/office/officeart/2005/8/layout/orgChart1"/>
    <dgm:cxn modelId="{073259E9-A5A6-C246-ABAB-3204716B24F7}" type="presParOf" srcId="{A168212A-BE42-4C45-8C97-EE7D0B2ED55B}" destId="{C8D86E22-A32C-9247-A4F0-10F783FF0EF0}" srcOrd="0" destOrd="0" presId="urn:microsoft.com/office/officeart/2005/8/layout/orgChart1"/>
    <dgm:cxn modelId="{E3A89BFB-67B1-B64B-962E-F5B40374BFCE}" type="presParOf" srcId="{A168212A-BE42-4C45-8C97-EE7D0B2ED55B}" destId="{779A97B6-B4F5-0246-AA64-BF570B129D11}" srcOrd="1" destOrd="0" presId="urn:microsoft.com/office/officeart/2005/8/layout/orgChart1"/>
    <dgm:cxn modelId="{4C78758F-C154-874F-A863-48823CA5310E}" type="presParOf" srcId="{50F91E71-251F-9D4D-B996-7FF7311357BA}" destId="{00F18F6E-C6A5-9046-BD6B-C0F6DFDC7EEC}" srcOrd="1" destOrd="0" presId="urn:microsoft.com/office/officeart/2005/8/layout/orgChart1"/>
    <dgm:cxn modelId="{5D039DEE-DF5A-F743-9FC2-62DE46C4655A}" type="presParOf" srcId="{50F91E71-251F-9D4D-B996-7FF7311357BA}" destId="{7BBD1C68-1FB0-2246-BF0B-D0E253884BD4}" srcOrd="2" destOrd="0" presId="urn:microsoft.com/office/officeart/2005/8/layout/orgChart1"/>
    <dgm:cxn modelId="{E1EA80D8-DD01-4EFE-8B96-CFB7A69257EA}" type="presParOf" srcId="{AA6D0E88-8688-DB45-B689-80D1E2F04263}" destId="{36809163-06E7-4D7E-8EA4-3CDA70B4F929}" srcOrd="14" destOrd="0" presId="urn:microsoft.com/office/officeart/2005/8/layout/orgChart1"/>
    <dgm:cxn modelId="{191F7B6B-7A6A-45D4-98A6-FF6DCCDC7F5C}" type="presParOf" srcId="{AA6D0E88-8688-DB45-B689-80D1E2F04263}" destId="{63B4DE81-7821-CA44-8351-3FB85CD0E5BA}" srcOrd="15" destOrd="0" presId="urn:microsoft.com/office/officeart/2005/8/layout/orgChart1"/>
    <dgm:cxn modelId="{B02A20A1-0901-4206-93AD-CB03FA7E3B88}" type="presParOf" srcId="{63B4DE81-7821-CA44-8351-3FB85CD0E5BA}" destId="{271DEB08-D03F-1043-8700-3244FAAF8D7B}" srcOrd="0" destOrd="0" presId="urn:microsoft.com/office/officeart/2005/8/layout/orgChart1"/>
    <dgm:cxn modelId="{659483EE-17AC-405B-AE80-FFF7AD0E31AE}" type="presParOf" srcId="{271DEB08-D03F-1043-8700-3244FAAF8D7B}" destId="{B0782185-817C-8E49-A424-860F16C59AE0}" srcOrd="0" destOrd="0" presId="urn:microsoft.com/office/officeart/2005/8/layout/orgChart1"/>
    <dgm:cxn modelId="{5C62D9AA-22CD-45BA-859E-5ECA9F6BF317}" type="presParOf" srcId="{271DEB08-D03F-1043-8700-3244FAAF8D7B}" destId="{3681046B-2F0A-6246-A144-3EECB2C3A0F8}" srcOrd="1" destOrd="0" presId="urn:microsoft.com/office/officeart/2005/8/layout/orgChart1"/>
    <dgm:cxn modelId="{0E604F57-A133-4337-B6AE-0542BCCD62B8}" type="presParOf" srcId="{63B4DE81-7821-CA44-8351-3FB85CD0E5BA}" destId="{98F98351-6C02-DF4B-934F-6FBDA8EB1178}" srcOrd="1" destOrd="0" presId="urn:microsoft.com/office/officeart/2005/8/layout/orgChart1"/>
    <dgm:cxn modelId="{470C2C08-4982-49BC-8D9F-12234AB49EDA}" type="presParOf" srcId="{63B4DE81-7821-CA44-8351-3FB85CD0E5BA}" destId="{6F5CF68E-D422-1648-8600-1A3FF92D56D4}" srcOrd="2" destOrd="0" presId="urn:microsoft.com/office/officeart/2005/8/layout/orgChart1"/>
    <dgm:cxn modelId="{756A2055-D601-4033-85BA-3E8A887AE0E0}" type="presParOf" srcId="{AA6D0E88-8688-DB45-B689-80D1E2F04263}" destId="{E3791927-9A91-44EF-8A53-DAD58DEC7122}" srcOrd="16" destOrd="0" presId="urn:microsoft.com/office/officeart/2005/8/layout/orgChart1"/>
    <dgm:cxn modelId="{A36AABE1-CDCF-4BF4-8A43-ADE0CDADC5CD}" type="presParOf" srcId="{AA6D0E88-8688-DB45-B689-80D1E2F04263}" destId="{546FD29B-D282-884B-8F7A-729F98A30DC6}" srcOrd="17" destOrd="0" presId="urn:microsoft.com/office/officeart/2005/8/layout/orgChart1"/>
    <dgm:cxn modelId="{0F34E16E-B4A7-4C50-8048-564AF3D2323E}" type="presParOf" srcId="{546FD29B-D282-884B-8F7A-729F98A30DC6}" destId="{472B86EE-FDEE-CA43-9BD3-B210FD6CCBB8}" srcOrd="0" destOrd="0" presId="urn:microsoft.com/office/officeart/2005/8/layout/orgChart1"/>
    <dgm:cxn modelId="{31B58E04-AC7B-4AF5-BE32-8C27E5CE470B}" type="presParOf" srcId="{472B86EE-FDEE-CA43-9BD3-B210FD6CCBB8}" destId="{522EB517-5B3D-0845-8A83-AD93F45540A0}" srcOrd="0" destOrd="0" presId="urn:microsoft.com/office/officeart/2005/8/layout/orgChart1"/>
    <dgm:cxn modelId="{59F0EF72-312D-4E72-97D7-CCD623B8B8EF}" type="presParOf" srcId="{472B86EE-FDEE-CA43-9BD3-B210FD6CCBB8}" destId="{A43DDB2A-A99F-5C45-897F-624A91DFA752}" srcOrd="1" destOrd="0" presId="urn:microsoft.com/office/officeart/2005/8/layout/orgChart1"/>
    <dgm:cxn modelId="{753F6957-72B4-4999-81F4-758AEE5CC9B8}" type="presParOf" srcId="{546FD29B-D282-884B-8F7A-729F98A30DC6}" destId="{1D1772A3-64DC-DE4A-8B5B-7E90D4CA3399}" srcOrd="1" destOrd="0" presId="urn:microsoft.com/office/officeart/2005/8/layout/orgChart1"/>
    <dgm:cxn modelId="{D4DC7FD6-5F12-4C55-9760-057603DC9D91}" type="presParOf" srcId="{546FD29B-D282-884B-8F7A-729F98A30DC6}" destId="{E960E492-5420-914A-B7A2-2687741A60CC}" srcOrd="2" destOrd="0" presId="urn:microsoft.com/office/officeart/2005/8/layout/orgChart1"/>
    <dgm:cxn modelId="{2BBB3030-B1BD-4F8A-894E-72B1D2E201E6}" type="presParOf" srcId="{AA6D0E88-8688-DB45-B689-80D1E2F04263}" destId="{B0654A1F-9B2E-4670-BE9F-339AC47EF606}" srcOrd="18" destOrd="0" presId="urn:microsoft.com/office/officeart/2005/8/layout/orgChart1"/>
    <dgm:cxn modelId="{A267B59C-E183-4C77-BA58-9B905D49BC89}" type="presParOf" srcId="{AA6D0E88-8688-DB45-B689-80D1E2F04263}" destId="{2CDDE6EA-3C1D-F54C-97F9-D696500798E3}" srcOrd="19" destOrd="0" presId="urn:microsoft.com/office/officeart/2005/8/layout/orgChart1"/>
    <dgm:cxn modelId="{58A5FCBF-B4D9-4936-9C13-B2C7A95591B0}" type="presParOf" srcId="{2CDDE6EA-3C1D-F54C-97F9-D696500798E3}" destId="{2F748B5D-7DB6-5B4D-879D-3D94474354BF}" srcOrd="0" destOrd="0" presId="urn:microsoft.com/office/officeart/2005/8/layout/orgChart1"/>
    <dgm:cxn modelId="{6B8B47EB-E203-4D69-A43A-D434F37D18DE}" type="presParOf" srcId="{2F748B5D-7DB6-5B4D-879D-3D94474354BF}" destId="{6CB2E747-F5E7-CC46-8A26-042EBC99A54D}" srcOrd="0" destOrd="0" presId="urn:microsoft.com/office/officeart/2005/8/layout/orgChart1"/>
    <dgm:cxn modelId="{66C954B2-60A6-436B-B576-C141014E4E1C}" type="presParOf" srcId="{2F748B5D-7DB6-5B4D-879D-3D94474354BF}" destId="{D1E139D9-7D40-9646-97B7-37BB96EF7A1E}" srcOrd="1" destOrd="0" presId="urn:microsoft.com/office/officeart/2005/8/layout/orgChart1"/>
    <dgm:cxn modelId="{3E585294-D490-4983-A785-8516DF85BD4D}" type="presParOf" srcId="{2CDDE6EA-3C1D-F54C-97F9-D696500798E3}" destId="{B117F857-DD49-544B-8B97-2F8D7EF32F8D}" srcOrd="1" destOrd="0" presId="urn:microsoft.com/office/officeart/2005/8/layout/orgChart1"/>
    <dgm:cxn modelId="{6B4B96FA-CF37-4A2F-90E1-F86E792DA703}" type="presParOf" srcId="{2CDDE6EA-3C1D-F54C-97F9-D696500798E3}" destId="{60A5C6D7-7813-6D4F-898E-DBC8919D71E6}" srcOrd="2" destOrd="0" presId="urn:microsoft.com/office/officeart/2005/8/layout/orgChart1"/>
    <dgm:cxn modelId="{EB88B20F-8E56-F34A-A8B3-1AC27F2A7B88}" type="presParOf" srcId="{E431A0D1-A196-4749-A5BD-E5A795720C80}" destId="{16876159-49F9-5141-9DBC-F2F83BBFEE66}" srcOrd="2" destOrd="0" presId="urn:microsoft.com/office/officeart/2005/8/layout/orgChart1"/>
    <dgm:cxn modelId="{7DE7629C-DB63-DD45-90DC-1005AADCDB45}" type="presParOf" srcId="{E81FCE73-E4E3-0442-948F-2EB632148AD3}" destId="{4B42C2C9-2B9F-DE43-9EC4-5159810601AF}" srcOrd="2" destOrd="0" presId="urn:microsoft.com/office/officeart/2005/8/layout/orgChart1"/>
    <dgm:cxn modelId="{D0B381E9-C5E5-3845-AF4A-8A241BA28E53}" type="presParOf" srcId="{4B42C2C9-2B9F-DE43-9EC4-5159810601AF}" destId="{1F458CE9-50F7-3D45-970E-6F90D385288E}" srcOrd="0" destOrd="0" presId="urn:microsoft.com/office/officeart/2005/8/layout/orgChart1"/>
    <dgm:cxn modelId="{31A77D50-4C76-0448-8E29-59B085C75742}" type="presParOf" srcId="{4B42C2C9-2B9F-DE43-9EC4-5159810601AF}" destId="{C5A73046-AC52-864B-B8BE-155E63C9F02A}" srcOrd="1" destOrd="0" presId="urn:microsoft.com/office/officeart/2005/8/layout/orgChart1"/>
    <dgm:cxn modelId="{0D5788DB-AF78-C248-81BD-F57DD65F2DE2}" type="presParOf" srcId="{C5A73046-AC52-864B-B8BE-155E63C9F02A}" destId="{1D007787-C90E-5A45-974B-C52CAD5FFDCF}" srcOrd="0" destOrd="0" presId="urn:microsoft.com/office/officeart/2005/8/layout/orgChart1"/>
    <dgm:cxn modelId="{51CB2858-C196-4F4F-A94D-050F29A62DA2}" type="presParOf" srcId="{1D007787-C90E-5A45-974B-C52CAD5FFDCF}" destId="{A4A38E6F-581E-4D47-A96E-E37DA74D45B5}" srcOrd="0" destOrd="0" presId="urn:microsoft.com/office/officeart/2005/8/layout/orgChart1"/>
    <dgm:cxn modelId="{FE1DD32C-0833-0140-8768-5FB0AB19A6B5}" type="presParOf" srcId="{1D007787-C90E-5A45-974B-C52CAD5FFDCF}" destId="{A5165A5A-53C1-0B48-92BC-C11D586A02EF}" srcOrd="1" destOrd="0" presId="urn:microsoft.com/office/officeart/2005/8/layout/orgChart1"/>
    <dgm:cxn modelId="{7CD7E357-F9AB-034A-BC27-8E5E4D5769C8}" type="presParOf" srcId="{C5A73046-AC52-864B-B8BE-155E63C9F02A}" destId="{D137AD0F-92BE-2F4B-B8CB-B3DF675CCAA6}" srcOrd="1" destOrd="0" presId="urn:microsoft.com/office/officeart/2005/8/layout/orgChart1"/>
    <dgm:cxn modelId="{7C9F4E15-0C46-7747-A4AF-78AD1A01E8EF}" type="presParOf" srcId="{C5A73046-AC52-864B-B8BE-155E63C9F02A}" destId="{7FB1A099-B21C-164D-9E0E-96CFD448BA48}" srcOrd="2" destOrd="0" presId="urn:microsoft.com/office/officeart/2005/8/layout/orgChart1"/>
    <dgm:cxn modelId="{44EC47DD-00F7-A043-8EAA-813E7913B75C}" type="presParOf" srcId="{4B42C2C9-2B9F-DE43-9EC4-5159810601AF}" destId="{1A1DC2DD-8208-9648-BD34-FF84B2ECDEDD}" srcOrd="2" destOrd="0" presId="urn:microsoft.com/office/officeart/2005/8/layout/orgChart1"/>
    <dgm:cxn modelId="{E3E55CBC-2922-3A46-9E63-CCADED2F8FEB}" type="presParOf" srcId="{4B42C2C9-2B9F-DE43-9EC4-5159810601AF}" destId="{01D3D762-01D3-1A40-888B-DA9CC4C28E7C}" srcOrd="3" destOrd="0" presId="urn:microsoft.com/office/officeart/2005/8/layout/orgChart1"/>
    <dgm:cxn modelId="{A2624813-7907-904B-846D-817781803578}" type="presParOf" srcId="{01D3D762-01D3-1A40-888B-DA9CC4C28E7C}" destId="{06D03E48-59DD-4E49-9245-52F5EE649356}" srcOrd="0" destOrd="0" presId="urn:microsoft.com/office/officeart/2005/8/layout/orgChart1"/>
    <dgm:cxn modelId="{BF78CBB8-0AC9-7A43-85ED-7B79354AF531}" type="presParOf" srcId="{06D03E48-59DD-4E49-9245-52F5EE649356}" destId="{953C33AA-152A-484B-8B9D-3DD14110B7EB}" srcOrd="0" destOrd="0" presId="urn:microsoft.com/office/officeart/2005/8/layout/orgChart1"/>
    <dgm:cxn modelId="{CC00FC40-DC68-B246-835C-AF2583745B1B}" type="presParOf" srcId="{06D03E48-59DD-4E49-9245-52F5EE649356}" destId="{717B5E92-BA3A-8245-9DC9-F11663B7A21B}" srcOrd="1" destOrd="0" presId="urn:microsoft.com/office/officeart/2005/8/layout/orgChart1"/>
    <dgm:cxn modelId="{0A870B75-B813-E347-B138-82B6EA33E378}" type="presParOf" srcId="{01D3D762-01D3-1A40-888B-DA9CC4C28E7C}" destId="{C9A129B3-E4DC-B046-BD36-6F32C0C38144}" srcOrd="1" destOrd="0" presId="urn:microsoft.com/office/officeart/2005/8/layout/orgChart1"/>
    <dgm:cxn modelId="{2E29CAED-EA91-0C40-8FBA-BC6E011CE9E5}" type="presParOf" srcId="{01D3D762-01D3-1A40-888B-DA9CC4C28E7C}" destId="{C3A6B649-2926-854B-9EFB-F2F2DD4282A0}" srcOrd="2" destOrd="0" presId="urn:microsoft.com/office/officeart/2005/8/layout/orgChart1"/>
    <dgm:cxn modelId="{57526208-B3D4-8741-BF0A-8BB0C9A317AA}" type="presParOf" srcId="{4B42C2C9-2B9F-DE43-9EC4-5159810601AF}" destId="{03272D6B-322A-1A43-ADCA-A338FC8149D2}" srcOrd="4" destOrd="0" presId="urn:microsoft.com/office/officeart/2005/8/layout/orgChart1"/>
    <dgm:cxn modelId="{54FFC477-4623-564E-BF1E-FF72BAAD2C76}" type="presParOf" srcId="{4B42C2C9-2B9F-DE43-9EC4-5159810601AF}" destId="{A8623491-C89F-E548-91AE-836079EADD63}" srcOrd="5" destOrd="0" presId="urn:microsoft.com/office/officeart/2005/8/layout/orgChart1"/>
    <dgm:cxn modelId="{68E345E0-D40E-9541-9961-9C3841E161C3}" type="presParOf" srcId="{A8623491-C89F-E548-91AE-836079EADD63}" destId="{CE5CAB7D-3A84-B64F-982B-76AA2EF797B1}" srcOrd="0" destOrd="0" presId="urn:microsoft.com/office/officeart/2005/8/layout/orgChart1"/>
    <dgm:cxn modelId="{DFD45E26-FC31-9D40-998A-8E45447C7356}" type="presParOf" srcId="{CE5CAB7D-3A84-B64F-982B-76AA2EF797B1}" destId="{DBBEEB98-9DCD-EC4E-BFB9-3BD49FBF1126}" srcOrd="0" destOrd="0" presId="urn:microsoft.com/office/officeart/2005/8/layout/orgChart1"/>
    <dgm:cxn modelId="{57DC6A2C-F0EF-764E-803D-81E245DA5574}" type="presParOf" srcId="{CE5CAB7D-3A84-B64F-982B-76AA2EF797B1}" destId="{6D0357DB-B7DE-564D-99F2-051A0FC95727}" srcOrd="1" destOrd="0" presId="urn:microsoft.com/office/officeart/2005/8/layout/orgChart1"/>
    <dgm:cxn modelId="{79CE797D-CAB9-244E-B42B-C624A214738C}" type="presParOf" srcId="{A8623491-C89F-E548-91AE-836079EADD63}" destId="{27E2E264-A5B4-D349-BB16-78C32A3FDC05}" srcOrd="1" destOrd="0" presId="urn:microsoft.com/office/officeart/2005/8/layout/orgChart1"/>
    <dgm:cxn modelId="{503C4E32-1AF1-C147-91FC-6F440000A842}" type="presParOf" srcId="{A8623491-C89F-E548-91AE-836079EADD63}" destId="{03AF9A04-ABF6-2C41-9B8B-5A5A25B6018B}" srcOrd="2" destOrd="0" presId="urn:microsoft.com/office/officeart/2005/8/layout/orgChart1"/>
    <dgm:cxn modelId="{0404A966-52AA-724E-BA33-CBAA0A833233}" type="presParOf" srcId="{03AF9A04-ABF6-2C41-9B8B-5A5A25B6018B}" destId="{DA2D3DCF-7EB0-404D-9C46-5FECF02A76C8}" srcOrd="0" destOrd="0" presId="urn:microsoft.com/office/officeart/2005/8/layout/orgChart1"/>
    <dgm:cxn modelId="{265333CB-0280-3D4D-8CE8-08A3734FA848}" type="presParOf" srcId="{03AF9A04-ABF6-2C41-9B8B-5A5A25B6018B}" destId="{FFCC4D54-6237-3540-8C1A-5EE9F59637D4}" srcOrd="1" destOrd="0" presId="urn:microsoft.com/office/officeart/2005/8/layout/orgChart1"/>
    <dgm:cxn modelId="{FBD2B648-C283-2E4D-ACC3-32F04CBAA792}" type="presParOf" srcId="{FFCC4D54-6237-3540-8C1A-5EE9F59637D4}" destId="{90A67AA2-3A70-B34F-A06E-5673698B7C9A}" srcOrd="0" destOrd="0" presId="urn:microsoft.com/office/officeart/2005/8/layout/orgChart1"/>
    <dgm:cxn modelId="{C8C0CAE3-CFC1-774F-A0D6-F6B0DD2FAADE}" type="presParOf" srcId="{90A67AA2-3A70-B34F-A06E-5673698B7C9A}" destId="{D402A63C-2BD4-7440-BAEE-10474CB10060}" srcOrd="0" destOrd="0" presId="urn:microsoft.com/office/officeart/2005/8/layout/orgChart1"/>
    <dgm:cxn modelId="{3BBA0AFE-E037-E44C-A742-B0CBD7AD1AC6}" type="presParOf" srcId="{90A67AA2-3A70-B34F-A06E-5673698B7C9A}" destId="{D79EE92A-C801-4D49-8613-45936D60132B}" srcOrd="1" destOrd="0" presId="urn:microsoft.com/office/officeart/2005/8/layout/orgChart1"/>
    <dgm:cxn modelId="{D1C105CA-F812-3B43-BA0F-2B4A91BAF3DC}" type="presParOf" srcId="{FFCC4D54-6237-3540-8C1A-5EE9F59637D4}" destId="{EEB925A3-14F6-2542-A722-F97B477B3DB8}" srcOrd="1" destOrd="0" presId="urn:microsoft.com/office/officeart/2005/8/layout/orgChart1"/>
    <dgm:cxn modelId="{4E3D69D6-72E3-954C-A975-EC36D5F3F8D0}" type="presParOf" srcId="{FFCC4D54-6237-3540-8C1A-5EE9F59637D4}" destId="{BCEDB688-CDA8-3B4C-9469-5FC2DA3774B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D3DCF-7EB0-404D-9C46-5FECF02A76C8}">
      <dsp:nvSpPr>
        <dsp:cNvPr id="0" name=""/>
        <dsp:cNvSpPr/>
      </dsp:nvSpPr>
      <dsp:spPr>
        <a:xfrm>
          <a:off x="5015556" y="2012327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433299"/>
              </a:lnTo>
              <a:lnTo>
                <a:pt x="0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72D6B-322A-1A43-ADCA-A338FC8149D2}">
      <dsp:nvSpPr>
        <dsp:cNvPr id="0" name=""/>
        <dsp:cNvSpPr/>
      </dsp:nvSpPr>
      <dsp:spPr>
        <a:xfrm>
          <a:off x="5585439" y="673672"/>
          <a:ext cx="98905" cy="1103166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103166"/>
              </a:lnTo>
              <a:lnTo>
                <a:pt x="0" y="11031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DC2DD-8208-9648-BD34-FF84B2ECDEDD}">
      <dsp:nvSpPr>
        <dsp:cNvPr id="0" name=""/>
        <dsp:cNvSpPr/>
      </dsp:nvSpPr>
      <dsp:spPr>
        <a:xfrm>
          <a:off x="5684344" y="673672"/>
          <a:ext cx="582886" cy="434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377"/>
              </a:lnTo>
              <a:lnTo>
                <a:pt x="582886" y="4343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58CE9-50F7-3D45-970E-6F90D385288E}">
      <dsp:nvSpPr>
        <dsp:cNvPr id="0" name=""/>
        <dsp:cNvSpPr/>
      </dsp:nvSpPr>
      <dsp:spPr>
        <a:xfrm>
          <a:off x="5015556" y="673672"/>
          <a:ext cx="668788" cy="434377"/>
        </a:xfrm>
        <a:custGeom>
          <a:avLst/>
          <a:gdLst/>
          <a:ahLst/>
          <a:cxnLst/>
          <a:rect l="0" t="0" r="0" b="0"/>
          <a:pathLst>
            <a:path>
              <a:moveTo>
                <a:pt x="668788" y="0"/>
              </a:moveTo>
              <a:lnTo>
                <a:pt x="668788" y="434377"/>
              </a:lnTo>
              <a:lnTo>
                <a:pt x="0" y="4343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654A1F-9B2E-4670-BE9F-339AC47EF606}">
      <dsp:nvSpPr>
        <dsp:cNvPr id="0" name=""/>
        <dsp:cNvSpPr/>
      </dsp:nvSpPr>
      <dsp:spPr>
        <a:xfrm>
          <a:off x="9103642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8452"/>
              </a:lnTo>
              <a:lnTo>
                <a:pt x="98905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791927-9A91-44EF-8A53-DAD58DEC7122}">
      <dsp:nvSpPr>
        <dsp:cNvPr id="0" name=""/>
        <dsp:cNvSpPr/>
      </dsp:nvSpPr>
      <dsp:spPr>
        <a:xfrm>
          <a:off x="9004737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3108452"/>
              </a:lnTo>
              <a:lnTo>
                <a:pt x="0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09163-06E7-4D7E-8EA4-3CDA70B4F929}">
      <dsp:nvSpPr>
        <dsp:cNvPr id="0" name=""/>
        <dsp:cNvSpPr/>
      </dsp:nvSpPr>
      <dsp:spPr>
        <a:xfrm>
          <a:off x="9103642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664"/>
              </a:lnTo>
              <a:lnTo>
                <a:pt x="98905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EDB4C1-12DB-4C26-85BC-AA3F371E80BE}">
      <dsp:nvSpPr>
        <dsp:cNvPr id="0" name=""/>
        <dsp:cNvSpPr/>
      </dsp:nvSpPr>
      <dsp:spPr>
        <a:xfrm>
          <a:off x="9004737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2439664"/>
              </a:lnTo>
              <a:lnTo>
                <a:pt x="0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6910A5-EEB3-4AF4-A570-2F34F9F328E6}">
      <dsp:nvSpPr>
        <dsp:cNvPr id="0" name=""/>
        <dsp:cNvSpPr/>
      </dsp:nvSpPr>
      <dsp:spPr>
        <a:xfrm>
          <a:off x="9103642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876"/>
              </a:lnTo>
              <a:lnTo>
                <a:pt x="98905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376DB-FFD7-4839-9BBC-007BEEECBDFD}">
      <dsp:nvSpPr>
        <dsp:cNvPr id="0" name=""/>
        <dsp:cNvSpPr/>
      </dsp:nvSpPr>
      <dsp:spPr>
        <a:xfrm>
          <a:off x="9004737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770876"/>
              </a:lnTo>
              <a:lnTo>
                <a:pt x="0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69C12-55A0-41B9-9D1B-2F4161B5CEEA}">
      <dsp:nvSpPr>
        <dsp:cNvPr id="0" name=""/>
        <dsp:cNvSpPr/>
      </dsp:nvSpPr>
      <dsp:spPr>
        <a:xfrm>
          <a:off x="9103642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87"/>
              </a:lnTo>
              <a:lnTo>
                <a:pt x="98905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3DB84-74E4-407E-AD69-D4C35968B530}">
      <dsp:nvSpPr>
        <dsp:cNvPr id="0" name=""/>
        <dsp:cNvSpPr/>
      </dsp:nvSpPr>
      <dsp:spPr>
        <a:xfrm>
          <a:off x="9004737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102087"/>
              </a:lnTo>
              <a:lnTo>
                <a:pt x="0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1B37FE-DCE1-4BEE-83DA-AB71ACF72632}">
      <dsp:nvSpPr>
        <dsp:cNvPr id="0" name=""/>
        <dsp:cNvSpPr/>
      </dsp:nvSpPr>
      <dsp:spPr>
        <a:xfrm>
          <a:off x="9103642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299"/>
              </a:lnTo>
              <a:lnTo>
                <a:pt x="98905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188DD-6C8C-41B7-8A9D-004AFA50141A}">
      <dsp:nvSpPr>
        <dsp:cNvPr id="0" name=""/>
        <dsp:cNvSpPr/>
      </dsp:nvSpPr>
      <dsp:spPr>
        <a:xfrm>
          <a:off x="9004737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433299"/>
              </a:lnTo>
              <a:lnTo>
                <a:pt x="0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F02D93-CED2-5340-9B40-976DD185F010}">
      <dsp:nvSpPr>
        <dsp:cNvPr id="0" name=""/>
        <dsp:cNvSpPr/>
      </dsp:nvSpPr>
      <dsp:spPr>
        <a:xfrm>
          <a:off x="5684344" y="673672"/>
          <a:ext cx="3419297" cy="220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348"/>
              </a:lnTo>
              <a:lnTo>
                <a:pt x="3419297" y="2106348"/>
              </a:lnTo>
              <a:lnTo>
                <a:pt x="3419297" y="2205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AF20FD-4BAB-4EE0-B5F9-7D48F09B921D}">
      <dsp:nvSpPr>
        <dsp:cNvPr id="0" name=""/>
        <dsp:cNvSpPr/>
      </dsp:nvSpPr>
      <dsp:spPr>
        <a:xfrm>
          <a:off x="6824110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8452"/>
              </a:lnTo>
              <a:lnTo>
                <a:pt x="98905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FE4E6-8B31-4169-BDCF-8FB005A3167A}">
      <dsp:nvSpPr>
        <dsp:cNvPr id="0" name=""/>
        <dsp:cNvSpPr/>
      </dsp:nvSpPr>
      <dsp:spPr>
        <a:xfrm>
          <a:off x="6725205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3108452"/>
              </a:lnTo>
              <a:lnTo>
                <a:pt x="0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2193A-53AD-4A29-BFB0-11414628BB0A}">
      <dsp:nvSpPr>
        <dsp:cNvPr id="0" name=""/>
        <dsp:cNvSpPr/>
      </dsp:nvSpPr>
      <dsp:spPr>
        <a:xfrm>
          <a:off x="6824110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664"/>
              </a:lnTo>
              <a:lnTo>
                <a:pt x="98905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E9E7F3-A35C-481E-8E9B-EF7E7B5CD080}">
      <dsp:nvSpPr>
        <dsp:cNvPr id="0" name=""/>
        <dsp:cNvSpPr/>
      </dsp:nvSpPr>
      <dsp:spPr>
        <a:xfrm>
          <a:off x="6725205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2439664"/>
              </a:lnTo>
              <a:lnTo>
                <a:pt x="0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C8236-7202-4DFA-A01E-D23BD6F9940A}">
      <dsp:nvSpPr>
        <dsp:cNvPr id="0" name=""/>
        <dsp:cNvSpPr/>
      </dsp:nvSpPr>
      <dsp:spPr>
        <a:xfrm>
          <a:off x="6824110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876"/>
              </a:lnTo>
              <a:lnTo>
                <a:pt x="98905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5286F-DB1C-4602-86E5-684F78B80181}">
      <dsp:nvSpPr>
        <dsp:cNvPr id="0" name=""/>
        <dsp:cNvSpPr/>
      </dsp:nvSpPr>
      <dsp:spPr>
        <a:xfrm>
          <a:off x="6725205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770876"/>
              </a:lnTo>
              <a:lnTo>
                <a:pt x="0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725C3-E391-4FA0-960B-7C4736CAD73C}">
      <dsp:nvSpPr>
        <dsp:cNvPr id="0" name=""/>
        <dsp:cNvSpPr/>
      </dsp:nvSpPr>
      <dsp:spPr>
        <a:xfrm>
          <a:off x="6824110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87"/>
              </a:lnTo>
              <a:lnTo>
                <a:pt x="98905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92D55E-D325-4C48-AFE5-C328DF5244A9}">
      <dsp:nvSpPr>
        <dsp:cNvPr id="0" name=""/>
        <dsp:cNvSpPr/>
      </dsp:nvSpPr>
      <dsp:spPr>
        <a:xfrm>
          <a:off x="6725205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102087"/>
              </a:lnTo>
              <a:lnTo>
                <a:pt x="0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59FA7-211E-4D6B-AB7C-46D0C08D752A}">
      <dsp:nvSpPr>
        <dsp:cNvPr id="0" name=""/>
        <dsp:cNvSpPr/>
      </dsp:nvSpPr>
      <dsp:spPr>
        <a:xfrm>
          <a:off x="6824110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299"/>
              </a:lnTo>
              <a:lnTo>
                <a:pt x="98905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B58B2F-2F95-40CC-8D4E-72DE48244B81}">
      <dsp:nvSpPr>
        <dsp:cNvPr id="0" name=""/>
        <dsp:cNvSpPr/>
      </dsp:nvSpPr>
      <dsp:spPr>
        <a:xfrm>
          <a:off x="6725205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433299"/>
              </a:lnTo>
              <a:lnTo>
                <a:pt x="0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D1325-92F8-F541-B513-1D4B00E8EEF8}">
      <dsp:nvSpPr>
        <dsp:cNvPr id="0" name=""/>
        <dsp:cNvSpPr/>
      </dsp:nvSpPr>
      <dsp:spPr>
        <a:xfrm>
          <a:off x="5684344" y="673672"/>
          <a:ext cx="1139765" cy="2205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348"/>
              </a:lnTo>
              <a:lnTo>
                <a:pt x="1139765" y="2106348"/>
              </a:lnTo>
              <a:lnTo>
                <a:pt x="1139765" y="2205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CCAD66-EB78-444E-966C-A07139822F42}">
      <dsp:nvSpPr>
        <dsp:cNvPr id="0" name=""/>
        <dsp:cNvSpPr/>
      </dsp:nvSpPr>
      <dsp:spPr>
        <a:xfrm>
          <a:off x="4544579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8452"/>
              </a:lnTo>
              <a:lnTo>
                <a:pt x="98905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90D1F-697C-4FD1-9D89-1FF4B51B3300}">
      <dsp:nvSpPr>
        <dsp:cNvPr id="0" name=""/>
        <dsp:cNvSpPr/>
      </dsp:nvSpPr>
      <dsp:spPr>
        <a:xfrm>
          <a:off x="4445673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3108452"/>
              </a:lnTo>
              <a:lnTo>
                <a:pt x="0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AC948-A8DB-4D8A-B3F7-E90AE8D81E9B}">
      <dsp:nvSpPr>
        <dsp:cNvPr id="0" name=""/>
        <dsp:cNvSpPr/>
      </dsp:nvSpPr>
      <dsp:spPr>
        <a:xfrm>
          <a:off x="4544579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664"/>
              </a:lnTo>
              <a:lnTo>
                <a:pt x="98905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9D56E-5D69-4EFD-9A15-EF5A10BAE0FB}">
      <dsp:nvSpPr>
        <dsp:cNvPr id="0" name=""/>
        <dsp:cNvSpPr/>
      </dsp:nvSpPr>
      <dsp:spPr>
        <a:xfrm>
          <a:off x="4445673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2439664"/>
              </a:lnTo>
              <a:lnTo>
                <a:pt x="0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CF1F9-B050-4B89-AFD8-749F32E7C323}">
      <dsp:nvSpPr>
        <dsp:cNvPr id="0" name=""/>
        <dsp:cNvSpPr/>
      </dsp:nvSpPr>
      <dsp:spPr>
        <a:xfrm>
          <a:off x="4544579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876"/>
              </a:lnTo>
              <a:lnTo>
                <a:pt x="98905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60F2-2D0C-4451-8E8B-1351107C0D68}">
      <dsp:nvSpPr>
        <dsp:cNvPr id="0" name=""/>
        <dsp:cNvSpPr/>
      </dsp:nvSpPr>
      <dsp:spPr>
        <a:xfrm>
          <a:off x="4445673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770876"/>
              </a:lnTo>
              <a:lnTo>
                <a:pt x="0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EF4E9-FEBD-4F16-9691-61612B31DB81}">
      <dsp:nvSpPr>
        <dsp:cNvPr id="0" name=""/>
        <dsp:cNvSpPr/>
      </dsp:nvSpPr>
      <dsp:spPr>
        <a:xfrm>
          <a:off x="4544579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87"/>
              </a:lnTo>
              <a:lnTo>
                <a:pt x="98905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E21AD-3242-4F13-A033-34E8F4E311BF}">
      <dsp:nvSpPr>
        <dsp:cNvPr id="0" name=""/>
        <dsp:cNvSpPr/>
      </dsp:nvSpPr>
      <dsp:spPr>
        <a:xfrm>
          <a:off x="4445673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102087"/>
              </a:lnTo>
              <a:lnTo>
                <a:pt x="0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9E127-1508-4B71-8CAD-ABF78800CDD7}">
      <dsp:nvSpPr>
        <dsp:cNvPr id="0" name=""/>
        <dsp:cNvSpPr/>
      </dsp:nvSpPr>
      <dsp:spPr>
        <a:xfrm>
          <a:off x="4544579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299"/>
              </a:lnTo>
              <a:lnTo>
                <a:pt x="98905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8A741-D7FE-4DA3-A8C8-1303590EEAA0}">
      <dsp:nvSpPr>
        <dsp:cNvPr id="0" name=""/>
        <dsp:cNvSpPr/>
      </dsp:nvSpPr>
      <dsp:spPr>
        <a:xfrm>
          <a:off x="4445673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433299"/>
              </a:lnTo>
              <a:lnTo>
                <a:pt x="0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ACBD0-D304-324C-9870-EE304944DAA0}">
      <dsp:nvSpPr>
        <dsp:cNvPr id="0" name=""/>
        <dsp:cNvSpPr/>
      </dsp:nvSpPr>
      <dsp:spPr>
        <a:xfrm>
          <a:off x="4544579" y="673672"/>
          <a:ext cx="1139765" cy="2205253"/>
        </a:xfrm>
        <a:custGeom>
          <a:avLst/>
          <a:gdLst/>
          <a:ahLst/>
          <a:cxnLst/>
          <a:rect l="0" t="0" r="0" b="0"/>
          <a:pathLst>
            <a:path>
              <a:moveTo>
                <a:pt x="1139765" y="0"/>
              </a:moveTo>
              <a:lnTo>
                <a:pt x="1139765" y="2106348"/>
              </a:lnTo>
              <a:lnTo>
                <a:pt x="0" y="2106348"/>
              </a:lnTo>
              <a:lnTo>
                <a:pt x="0" y="2205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1D70FC-D4DB-4C75-8B34-1E5E57EFB7A7}">
      <dsp:nvSpPr>
        <dsp:cNvPr id="0" name=""/>
        <dsp:cNvSpPr/>
      </dsp:nvSpPr>
      <dsp:spPr>
        <a:xfrm>
          <a:off x="2265047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8452"/>
              </a:lnTo>
              <a:lnTo>
                <a:pt x="98905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D74072-B64C-4B9F-B5B0-A235D44FE005}">
      <dsp:nvSpPr>
        <dsp:cNvPr id="0" name=""/>
        <dsp:cNvSpPr/>
      </dsp:nvSpPr>
      <dsp:spPr>
        <a:xfrm>
          <a:off x="2166141" y="3349904"/>
          <a:ext cx="98905" cy="3108452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3108452"/>
              </a:lnTo>
              <a:lnTo>
                <a:pt x="0" y="310845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AD14B-16D1-4DF6-82D0-2022F211F4D4}">
      <dsp:nvSpPr>
        <dsp:cNvPr id="0" name=""/>
        <dsp:cNvSpPr/>
      </dsp:nvSpPr>
      <dsp:spPr>
        <a:xfrm>
          <a:off x="2265047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9664"/>
              </a:lnTo>
              <a:lnTo>
                <a:pt x="98905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9C904-8B5D-427D-B6F5-98E58550E56B}">
      <dsp:nvSpPr>
        <dsp:cNvPr id="0" name=""/>
        <dsp:cNvSpPr/>
      </dsp:nvSpPr>
      <dsp:spPr>
        <a:xfrm>
          <a:off x="2166141" y="3349904"/>
          <a:ext cx="98905" cy="2439664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2439664"/>
              </a:lnTo>
              <a:lnTo>
                <a:pt x="0" y="24396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AE777-786E-4948-85AF-7F68805DAE85}">
      <dsp:nvSpPr>
        <dsp:cNvPr id="0" name=""/>
        <dsp:cNvSpPr/>
      </dsp:nvSpPr>
      <dsp:spPr>
        <a:xfrm>
          <a:off x="2265047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876"/>
              </a:lnTo>
              <a:lnTo>
                <a:pt x="98905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92AABE-C7AA-41D8-A5BE-BDB5E14D8A13}">
      <dsp:nvSpPr>
        <dsp:cNvPr id="0" name=""/>
        <dsp:cNvSpPr/>
      </dsp:nvSpPr>
      <dsp:spPr>
        <a:xfrm>
          <a:off x="2166141" y="3349904"/>
          <a:ext cx="98905" cy="1770876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770876"/>
              </a:lnTo>
              <a:lnTo>
                <a:pt x="0" y="177087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C43C4-316F-4877-A70B-53F2C10EBD1B}">
      <dsp:nvSpPr>
        <dsp:cNvPr id="0" name=""/>
        <dsp:cNvSpPr/>
      </dsp:nvSpPr>
      <dsp:spPr>
        <a:xfrm>
          <a:off x="2265047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2087"/>
              </a:lnTo>
              <a:lnTo>
                <a:pt x="98905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38ED8-2E45-450D-AE23-0F42685B2856}">
      <dsp:nvSpPr>
        <dsp:cNvPr id="0" name=""/>
        <dsp:cNvSpPr/>
      </dsp:nvSpPr>
      <dsp:spPr>
        <a:xfrm>
          <a:off x="2166141" y="3349904"/>
          <a:ext cx="98905" cy="1102087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1102087"/>
              </a:lnTo>
              <a:lnTo>
                <a:pt x="0" y="110208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1ECB-545D-4FD6-A180-22678F4ED191}">
      <dsp:nvSpPr>
        <dsp:cNvPr id="0" name=""/>
        <dsp:cNvSpPr/>
      </dsp:nvSpPr>
      <dsp:spPr>
        <a:xfrm>
          <a:off x="2265047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299"/>
              </a:lnTo>
              <a:lnTo>
                <a:pt x="98905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516E0-56AB-49E5-ADA7-00B2753414BE}">
      <dsp:nvSpPr>
        <dsp:cNvPr id="0" name=""/>
        <dsp:cNvSpPr/>
      </dsp:nvSpPr>
      <dsp:spPr>
        <a:xfrm>
          <a:off x="2166141" y="3349904"/>
          <a:ext cx="98905" cy="433299"/>
        </a:xfrm>
        <a:custGeom>
          <a:avLst/>
          <a:gdLst/>
          <a:ahLst/>
          <a:cxnLst/>
          <a:rect l="0" t="0" r="0" b="0"/>
          <a:pathLst>
            <a:path>
              <a:moveTo>
                <a:pt x="98905" y="0"/>
              </a:moveTo>
              <a:lnTo>
                <a:pt x="98905" y="433299"/>
              </a:lnTo>
              <a:lnTo>
                <a:pt x="0" y="4332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2CEAF-5282-FD41-8A18-1FAC27901591}">
      <dsp:nvSpPr>
        <dsp:cNvPr id="0" name=""/>
        <dsp:cNvSpPr/>
      </dsp:nvSpPr>
      <dsp:spPr>
        <a:xfrm>
          <a:off x="2265047" y="673672"/>
          <a:ext cx="3419297" cy="2205253"/>
        </a:xfrm>
        <a:custGeom>
          <a:avLst/>
          <a:gdLst/>
          <a:ahLst/>
          <a:cxnLst/>
          <a:rect l="0" t="0" r="0" b="0"/>
          <a:pathLst>
            <a:path>
              <a:moveTo>
                <a:pt x="3419297" y="0"/>
              </a:moveTo>
              <a:lnTo>
                <a:pt x="3419297" y="2106348"/>
              </a:lnTo>
              <a:lnTo>
                <a:pt x="0" y="2106348"/>
              </a:lnTo>
              <a:lnTo>
                <a:pt x="0" y="22052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EA8F6-9086-964A-8807-76010AB994CE}">
      <dsp:nvSpPr>
        <dsp:cNvPr id="0" name=""/>
        <dsp:cNvSpPr/>
      </dsp:nvSpPr>
      <dsp:spPr>
        <a:xfrm>
          <a:off x="4947269" y="0"/>
          <a:ext cx="1474150" cy="6736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Fire</a:t>
          </a:r>
          <a:r>
            <a:rPr lang="en-US" sz="1000" b="1" kern="1200" dirty="0" smtClean="0"/>
            <a:t> </a:t>
          </a:r>
          <a:r>
            <a:rPr lang="en-US" sz="1200" b="1" kern="1200" dirty="0"/>
            <a:t>Chief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</dsp:txBody>
      <dsp:txXfrm>
        <a:off x="4947269" y="0"/>
        <a:ext cx="1474150" cy="673672"/>
      </dsp:txXfrm>
    </dsp:sp>
    <dsp:sp modelId="{93363C2B-86F9-B747-8F10-96D251B19FB5}">
      <dsp:nvSpPr>
        <dsp:cNvPr id="0" name=""/>
        <dsp:cNvSpPr/>
      </dsp:nvSpPr>
      <dsp:spPr>
        <a:xfrm>
          <a:off x="1794069" y="2878926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Battalion Chief A</a:t>
          </a:r>
        </a:p>
      </dsp:txBody>
      <dsp:txXfrm>
        <a:off x="1794069" y="2878926"/>
        <a:ext cx="941955" cy="470977"/>
      </dsp:txXfrm>
    </dsp:sp>
    <dsp:sp modelId="{F93A250B-500F-D647-9A24-F5C023EB50B3}">
      <dsp:nvSpPr>
        <dsp:cNvPr id="0" name=""/>
        <dsp:cNvSpPr/>
      </dsp:nvSpPr>
      <dsp:spPr>
        <a:xfrm>
          <a:off x="1224186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Ladder Captain/Private</a:t>
          </a:r>
        </a:p>
      </dsp:txBody>
      <dsp:txXfrm>
        <a:off x="1224186" y="3547714"/>
        <a:ext cx="941955" cy="470977"/>
      </dsp:txXfrm>
    </dsp:sp>
    <dsp:sp modelId="{C6DB5050-308C-6144-BB67-7B3210D9F97C}">
      <dsp:nvSpPr>
        <dsp:cNvPr id="0" name=""/>
        <dsp:cNvSpPr/>
      </dsp:nvSpPr>
      <dsp:spPr>
        <a:xfrm>
          <a:off x="2363952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Dispatcher</a:t>
          </a:r>
        </a:p>
      </dsp:txBody>
      <dsp:txXfrm>
        <a:off x="2363952" y="3547714"/>
        <a:ext cx="941955" cy="470977"/>
      </dsp:txXfrm>
    </dsp:sp>
    <dsp:sp modelId="{1231EBC3-A425-7747-8184-665EB1719F6F}">
      <dsp:nvSpPr>
        <dsp:cNvPr id="0" name=""/>
        <dsp:cNvSpPr/>
      </dsp:nvSpPr>
      <dsp:spPr>
        <a:xfrm>
          <a:off x="1224186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1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1224186" y="4216502"/>
        <a:ext cx="941955" cy="470977"/>
      </dsp:txXfrm>
    </dsp:sp>
    <dsp:sp modelId="{3B04CBDB-B651-8A4A-8A3C-DE066872A621}">
      <dsp:nvSpPr>
        <dsp:cNvPr id="0" name=""/>
        <dsp:cNvSpPr/>
      </dsp:nvSpPr>
      <dsp:spPr>
        <a:xfrm>
          <a:off x="2363952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2363952" y="4216502"/>
        <a:ext cx="941955" cy="470977"/>
      </dsp:txXfrm>
    </dsp:sp>
    <dsp:sp modelId="{5265F1F4-93A5-1545-8E80-384FEC7D6A36}">
      <dsp:nvSpPr>
        <dsp:cNvPr id="0" name=""/>
        <dsp:cNvSpPr/>
      </dsp:nvSpPr>
      <dsp:spPr>
        <a:xfrm>
          <a:off x="1224186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2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1224186" y="4885291"/>
        <a:ext cx="941955" cy="470977"/>
      </dsp:txXfrm>
    </dsp:sp>
    <dsp:sp modelId="{6B4C1B9B-6DE7-5144-A163-C48D185E9C0F}">
      <dsp:nvSpPr>
        <dsp:cNvPr id="0" name=""/>
        <dsp:cNvSpPr/>
      </dsp:nvSpPr>
      <dsp:spPr>
        <a:xfrm>
          <a:off x="2363952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2363952" y="4885291"/>
        <a:ext cx="941955" cy="470977"/>
      </dsp:txXfrm>
    </dsp:sp>
    <dsp:sp modelId="{62636166-39F4-1A47-856A-C6FB5CD3FA05}">
      <dsp:nvSpPr>
        <dsp:cNvPr id="0" name=""/>
        <dsp:cNvSpPr/>
      </dsp:nvSpPr>
      <dsp:spPr>
        <a:xfrm>
          <a:off x="1224186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1224186" y="5554079"/>
        <a:ext cx="941955" cy="470977"/>
      </dsp:txXfrm>
    </dsp:sp>
    <dsp:sp modelId="{9FC51AE4-F783-B04C-AD16-D455968A13C5}">
      <dsp:nvSpPr>
        <dsp:cNvPr id="0" name=""/>
        <dsp:cNvSpPr/>
      </dsp:nvSpPr>
      <dsp:spPr>
        <a:xfrm>
          <a:off x="2363952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2363952" y="5554079"/>
        <a:ext cx="941955" cy="470977"/>
      </dsp:txXfrm>
    </dsp:sp>
    <dsp:sp modelId="{33D8596D-6304-B447-9063-7B2381E7BAAA}">
      <dsp:nvSpPr>
        <dsp:cNvPr id="0" name=""/>
        <dsp:cNvSpPr/>
      </dsp:nvSpPr>
      <dsp:spPr>
        <a:xfrm>
          <a:off x="1224186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1224186" y="6222867"/>
        <a:ext cx="941955" cy="470977"/>
      </dsp:txXfrm>
    </dsp:sp>
    <dsp:sp modelId="{8ED5EBF3-B6BF-B648-B294-8BA8D49A6C79}">
      <dsp:nvSpPr>
        <dsp:cNvPr id="0" name=""/>
        <dsp:cNvSpPr/>
      </dsp:nvSpPr>
      <dsp:spPr>
        <a:xfrm>
          <a:off x="2363952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2363952" y="6222867"/>
        <a:ext cx="941955" cy="470977"/>
      </dsp:txXfrm>
    </dsp:sp>
    <dsp:sp modelId="{AF7349F4-44C8-9848-A4DF-56963B7E3196}">
      <dsp:nvSpPr>
        <dsp:cNvPr id="0" name=""/>
        <dsp:cNvSpPr/>
      </dsp:nvSpPr>
      <dsp:spPr>
        <a:xfrm>
          <a:off x="4073601" y="2878926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Battalion Chief B</a:t>
          </a:r>
        </a:p>
      </dsp:txBody>
      <dsp:txXfrm>
        <a:off x="4073601" y="2878926"/>
        <a:ext cx="941955" cy="470977"/>
      </dsp:txXfrm>
    </dsp:sp>
    <dsp:sp modelId="{630D9809-0AE2-6D41-B787-BD67BD5705E1}">
      <dsp:nvSpPr>
        <dsp:cNvPr id="0" name=""/>
        <dsp:cNvSpPr/>
      </dsp:nvSpPr>
      <dsp:spPr>
        <a:xfrm>
          <a:off x="3503718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Ladder Captain/Private</a:t>
          </a:r>
        </a:p>
      </dsp:txBody>
      <dsp:txXfrm>
        <a:off x="3503718" y="3547714"/>
        <a:ext cx="941955" cy="470977"/>
      </dsp:txXfrm>
    </dsp:sp>
    <dsp:sp modelId="{944AB1D6-BED2-4E46-9058-FEC3ADEB8E55}">
      <dsp:nvSpPr>
        <dsp:cNvPr id="0" name=""/>
        <dsp:cNvSpPr/>
      </dsp:nvSpPr>
      <dsp:spPr>
        <a:xfrm>
          <a:off x="4643484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Dispatcher</a:t>
          </a:r>
        </a:p>
      </dsp:txBody>
      <dsp:txXfrm>
        <a:off x="4643484" y="3547714"/>
        <a:ext cx="941955" cy="470977"/>
      </dsp:txXfrm>
    </dsp:sp>
    <dsp:sp modelId="{006D2CC5-7148-6947-8437-983BF81871A1}">
      <dsp:nvSpPr>
        <dsp:cNvPr id="0" name=""/>
        <dsp:cNvSpPr/>
      </dsp:nvSpPr>
      <dsp:spPr>
        <a:xfrm>
          <a:off x="3503718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1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3503718" y="4216502"/>
        <a:ext cx="941955" cy="470977"/>
      </dsp:txXfrm>
    </dsp:sp>
    <dsp:sp modelId="{7A6DE6CC-2C53-764B-AAFE-A61B8B650E8B}">
      <dsp:nvSpPr>
        <dsp:cNvPr id="0" name=""/>
        <dsp:cNvSpPr/>
      </dsp:nvSpPr>
      <dsp:spPr>
        <a:xfrm>
          <a:off x="4643484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1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4643484" y="4216502"/>
        <a:ext cx="941955" cy="470977"/>
      </dsp:txXfrm>
    </dsp:sp>
    <dsp:sp modelId="{97514FA7-10BB-1D4D-8EEC-7C0461CB8C2C}">
      <dsp:nvSpPr>
        <dsp:cNvPr id="0" name=""/>
        <dsp:cNvSpPr/>
      </dsp:nvSpPr>
      <dsp:spPr>
        <a:xfrm>
          <a:off x="3503718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3503718" y="4885291"/>
        <a:ext cx="941955" cy="470977"/>
      </dsp:txXfrm>
    </dsp:sp>
    <dsp:sp modelId="{0089F8CB-3D1B-D14E-A7CD-7656655F7142}">
      <dsp:nvSpPr>
        <dsp:cNvPr id="0" name=""/>
        <dsp:cNvSpPr/>
      </dsp:nvSpPr>
      <dsp:spPr>
        <a:xfrm>
          <a:off x="4643484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2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4643484" y="4885291"/>
        <a:ext cx="941955" cy="470977"/>
      </dsp:txXfrm>
    </dsp:sp>
    <dsp:sp modelId="{17DC22C8-2DD7-3146-987F-EBA2746E3975}">
      <dsp:nvSpPr>
        <dsp:cNvPr id="0" name=""/>
        <dsp:cNvSpPr/>
      </dsp:nvSpPr>
      <dsp:spPr>
        <a:xfrm>
          <a:off x="3503718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3503718" y="5554079"/>
        <a:ext cx="941955" cy="470977"/>
      </dsp:txXfrm>
    </dsp:sp>
    <dsp:sp modelId="{536E0C68-F20E-5B42-B6E1-2E8EE36550ED}">
      <dsp:nvSpPr>
        <dsp:cNvPr id="0" name=""/>
        <dsp:cNvSpPr/>
      </dsp:nvSpPr>
      <dsp:spPr>
        <a:xfrm>
          <a:off x="4643484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4643484" y="5554079"/>
        <a:ext cx="941955" cy="470977"/>
      </dsp:txXfrm>
    </dsp:sp>
    <dsp:sp modelId="{52E9C3FF-D1A5-CA42-A941-6B8F4A41256C}">
      <dsp:nvSpPr>
        <dsp:cNvPr id="0" name=""/>
        <dsp:cNvSpPr/>
      </dsp:nvSpPr>
      <dsp:spPr>
        <a:xfrm>
          <a:off x="3503718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3503718" y="6222867"/>
        <a:ext cx="941955" cy="470977"/>
      </dsp:txXfrm>
    </dsp:sp>
    <dsp:sp modelId="{1982B980-BAE5-7B4C-9604-583AB68D8100}">
      <dsp:nvSpPr>
        <dsp:cNvPr id="0" name=""/>
        <dsp:cNvSpPr/>
      </dsp:nvSpPr>
      <dsp:spPr>
        <a:xfrm>
          <a:off x="4643484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4643484" y="6222867"/>
        <a:ext cx="941955" cy="470977"/>
      </dsp:txXfrm>
    </dsp:sp>
    <dsp:sp modelId="{D58B4DC9-27F0-8D43-81E2-C9DD7456701C}">
      <dsp:nvSpPr>
        <dsp:cNvPr id="0" name=""/>
        <dsp:cNvSpPr/>
      </dsp:nvSpPr>
      <dsp:spPr>
        <a:xfrm>
          <a:off x="6353133" y="2878926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Battalion Chief C</a:t>
          </a:r>
        </a:p>
      </dsp:txBody>
      <dsp:txXfrm>
        <a:off x="6353133" y="2878926"/>
        <a:ext cx="941955" cy="470977"/>
      </dsp:txXfrm>
    </dsp:sp>
    <dsp:sp modelId="{E0C20469-18F2-8242-9306-262165932D8E}">
      <dsp:nvSpPr>
        <dsp:cNvPr id="0" name=""/>
        <dsp:cNvSpPr/>
      </dsp:nvSpPr>
      <dsp:spPr>
        <a:xfrm>
          <a:off x="5783250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Ladder Captain/Private</a:t>
          </a:r>
        </a:p>
      </dsp:txBody>
      <dsp:txXfrm>
        <a:off x="5783250" y="3547714"/>
        <a:ext cx="941955" cy="470977"/>
      </dsp:txXfrm>
    </dsp:sp>
    <dsp:sp modelId="{18165C64-AD8A-F549-A1EB-1C3BBEEEE822}">
      <dsp:nvSpPr>
        <dsp:cNvPr id="0" name=""/>
        <dsp:cNvSpPr/>
      </dsp:nvSpPr>
      <dsp:spPr>
        <a:xfrm>
          <a:off x="6923016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Dispatcher</a:t>
          </a:r>
        </a:p>
      </dsp:txBody>
      <dsp:txXfrm>
        <a:off x="6923016" y="3547714"/>
        <a:ext cx="941955" cy="470977"/>
      </dsp:txXfrm>
    </dsp:sp>
    <dsp:sp modelId="{046F7DA0-217F-454B-8EE8-7006B4072FA9}">
      <dsp:nvSpPr>
        <dsp:cNvPr id="0" name=""/>
        <dsp:cNvSpPr/>
      </dsp:nvSpPr>
      <dsp:spPr>
        <a:xfrm>
          <a:off x="5783250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1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5783250" y="4216502"/>
        <a:ext cx="941955" cy="470977"/>
      </dsp:txXfrm>
    </dsp:sp>
    <dsp:sp modelId="{0716D78E-A1D6-AB40-B898-F879C6EB7259}">
      <dsp:nvSpPr>
        <dsp:cNvPr id="0" name=""/>
        <dsp:cNvSpPr/>
      </dsp:nvSpPr>
      <dsp:spPr>
        <a:xfrm>
          <a:off x="6923016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6923016" y="4216502"/>
        <a:ext cx="941955" cy="470977"/>
      </dsp:txXfrm>
    </dsp:sp>
    <dsp:sp modelId="{78E43299-D78F-B942-B7F0-7AF6F78A00F2}">
      <dsp:nvSpPr>
        <dsp:cNvPr id="0" name=""/>
        <dsp:cNvSpPr/>
      </dsp:nvSpPr>
      <dsp:spPr>
        <a:xfrm>
          <a:off x="5783250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2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5783250" y="4885291"/>
        <a:ext cx="941955" cy="470977"/>
      </dsp:txXfrm>
    </dsp:sp>
    <dsp:sp modelId="{FB6D9CB8-B409-8546-AD5D-8FDDA900B476}">
      <dsp:nvSpPr>
        <dsp:cNvPr id="0" name=""/>
        <dsp:cNvSpPr/>
      </dsp:nvSpPr>
      <dsp:spPr>
        <a:xfrm>
          <a:off x="6923016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2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6923016" y="4885291"/>
        <a:ext cx="941955" cy="470977"/>
      </dsp:txXfrm>
    </dsp:sp>
    <dsp:sp modelId="{7D600678-4105-9D48-9E3F-D8BDE4F73041}">
      <dsp:nvSpPr>
        <dsp:cNvPr id="0" name=""/>
        <dsp:cNvSpPr/>
      </dsp:nvSpPr>
      <dsp:spPr>
        <a:xfrm>
          <a:off x="5783250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5783250" y="5554079"/>
        <a:ext cx="941955" cy="470977"/>
      </dsp:txXfrm>
    </dsp:sp>
    <dsp:sp modelId="{000634F7-17C2-FE46-9EA2-1432AC0AB234}">
      <dsp:nvSpPr>
        <dsp:cNvPr id="0" name=""/>
        <dsp:cNvSpPr/>
      </dsp:nvSpPr>
      <dsp:spPr>
        <a:xfrm>
          <a:off x="6923016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6923016" y="5554079"/>
        <a:ext cx="941955" cy="470977"/>
      </dsp:txXfrm>
    </dsp:sp>
    <dsp:sp modelId="{00030FFD-99E1-5245-A852-E8ED77728625}">
      <dsp:nvSpPr>
        <dsp:cNvPr id="0" name=""/>
        <dsp:cNvSpPr/>
      </dsp:nvSpPr>
      <dsp:spPr>
        <a:xfrm>
          <a:off x="5783250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5783250" y="6222867"/>
        <a:ext cx="941955" cy="470977"/>
      </dsp:txXfrm>
    </dsp:sp>
    <dsp:sp modelId="{2B4B0F4A-3354-1148-B361-A0A484C2CE95}">
      <dsp:nvSpPr>
        <dsp:cNvPr id="0" name=""/>
        <dsp:cNvSpPr/>
      </dsp:nvSpPr>
      <dsp:spPr>
        <a:xfrm>
          <a:off x="6923016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6923016" y="6222867"/>
        <a:ext cx="941955" cy="470977"/>
      </dsp:txXfrm>
    </dsp:sp>
    <dsp:sp modelId="{06FA4154-5D12-3649-ABA0-B98E1B22C2F9}">
      <dsp:nvSpPr>
        <dsp:cNvPr id="0" name=""/>
        <dsp:cNvSpPr/>
      </dsp:nvSpPr>
      <dsp:spPr>
        <a:xfrm>
          <a:off x="8632665" y="2878926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Battalion Chief D</a:t>
          </a:r>
        </a:p>
      </dsp:txBody>
      <dsp:txXfrm>
        <a:off x="8632665" y="2878926"/>
        <a:ext cx="941955" cy="470977"/>
      </dsp:txXfrm>
    </dsp:sp>
    <dsp:sp modelId="{792BF571-377A-6A46-9560-91569035AF9E}">
      <dsp:nvSpPr>
        <dsp:cNvPr id="0" name=""/>
        <dsp:cNvSpPr/>
      </dsp:nvSpPr>
      <dsp:spPr>
        <a:xfrm>
          <a:off x="8062782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Ladder Captain/Private</a:t>
          </a:r>
        </a:p>
      </dsp:txBody>
      <dsp:txXfrm>
        <a:off x="8062782" y="3547714"/>
        <a:ext cx="941955" cy="470977"/>
      </dsp:txXfrm>
    </dsp:sp>
    <dsp:sp modelId="{497741A9-5ACF-AC4A-9CB8-F2EC56C4632D}">
      <dsp:nvSpPr>
        <dsp:cNvPr id="0" name=""/>
        <dsp:cNvSpPr/>
      </dsp:nvSpPr>
      <dsp:spPr>
        <a:xfrm>
          <a:off x="9202548" y="3547714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Dispatcher</a:t>
          </a:r>
        </a:p>
      </dsp:txBody>
      <dsp:txXfrm>
        <a:off x="9202548" y="3547714"/>
        <a:ext cx="941955" cy="470977"/>
      </dsp:txXfrm>
    </dsp:sp>
    <dsp:sp modelId="{D7E9B4C3-4F7D-694E-A562-7A394EEBC7D5}">
      <dsp:nvSpPr>
        <dsp:cNvPr id="0" name=""/>
        <dsp:cNvSpPr/>
      </dsp:nvSpPr>
      <dsp:spPr>
        <a:xfrm>
          <a:off x="8062782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1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8062782" y="4216502"/>
        <a:ext cx="941955" cy="470977"/>
      </dsp:txXfrm>
    </dsp:sp>
    <dsp:sp modelId="{04FA7BB0-65FD-9642-B94F-EAF77087BEDF}">
      <dsp:nvSpPr>
        <dsp:cNvPr id="0" name=""/>
        <dsp:cNvSpPr/>
      </dsp:nvSpPr>
      <dsp:spPr>
        <a:xfrm>
          <a:off x="9202548" y="4216502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1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9202548" y="4216502"/>
        <a:ext cx="941955" cy="470977"/>
      </dsp:txXfrm>
    </dsp:sp>
    <dsp:sp modelId="{9BE1BFC7-EDBE-B744-BF9C-796420A23D0C}">
      <dsp:nvSpPr>
        <dsp:cNvPr id="0" name=""/>
        <dsp:cNvSpPr/>
      </dsp:nvSpPr>
      <dsp:spPr>
        <a:xfrm>
          <a:off x="8062782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8062782" y="4885291"/>
        <a:ext cx="941955" cy="470977"/>
      </dsp:txXfrm>
    </dsp:sp>
    <dsp:sp modelId="{C433E826-F075-B04D-B9FD-781CED83DA22}">
      <dsp:nvSpPr>
        <dsp:cNvPr id="0" name=""/>
        <dsp:cNvSpPr/>
      </dsp:nvSpPr>
      <dsp:spPr>
        <a:xfrm>
          <a:off x="9202548" y="488529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2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9202548" y="4885291"/>
        <a:ext cx="941955" cy="470977"/>
      </dsp:txXfrm>
    </dsp:sp>
    <dsp:sp modelId="{C8D86E22-A32C-9247-A4F0-10F783FF0EF0}">
      <dsp:nvSpPr>
        <dsp:cNvPr id="0" name=""/>
        <dsp:cNvSpPr/>
      </dsp:nvSpPr>
      <dsp:spPr>
        <a:xfrm>
          <a:off x="8062782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8062782" y="5554079"/>
        <a:ext cx="941955" cy="470977"/>
      </dsp:txXfrm>
    </dsp:sp>
    <dsp:sp modelId="{B0782185-817C-8E49-A424-860F16C59AE0}">
      <dsp:nvSpPr>
        <dsp:cNvPr id="0" name=""/>
        <dsp:cNvSpPr/>
      </dsp:nvSpPr>
      <dsp:spPr>
        <a:xfrm>
          <a:off x="9202548" y="555407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3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9202548" y="5554079"/>
        <a:ext cx="941955" cy="470977"/>
      </dsp:txXfrm>
    </dsp:sp>
    <dsp:sp modelId="{522EB517-5B3D-0845-8A83-AD93F45540A0}">
      <dsp:nvSpPr>
        <dsp:cNvPr id="0" name=""/>
        <dsp:cNvSpPr/>
      </dsp:nvSpPr>
      <dsp:spPr>
        <a:xfrm>
          <a:off x="8062782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Rescue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8062782" y="6222867"/>
        <a:ext cx="941955" cy="470977"/>
      </dsp:txXfrm>
    </dsp:sp>
    <dsp:sp modelId="{6CB2E747-F5E7-CC46-8A26-042EBC99A54D}">
      <dsp:nvSpPr>
        <dsp:cNvPr id="0" name=""/>
        <dsp:cNvSpPr/>
      </dsp:nvSpPr>
      <dsp:spPr>
        <a:xfrm>
          <a:off x="9202548" y="6222867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Engine 4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Lt/Pvt</a:t>
          </a:r>
        </a:p>
      </dsp:txBody>
      <dsp:txXfrm>
        <a:off x="9202548" y="6222867"/>
        <a:ext cx="941955" cy="470977"/>
      </dsp:txXfrm>
    </dsp:sp>
    <dsp:sp modelId="{A4A38E6F-581E-4D47-A96E-E37DA74D45B5}">
      <dsp:nvSpPr>
        <dsp:cNvPr id="0" name=""/>
        <dsp:cNvSpPr/>
      </dsp:nvSpPr>
      <dsp:spPr>
        <a:xfrm>
          <a:off x="4073601" y="872561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Deputy Chief EMS</a:t>
          </a:r>
          <a:endParaRPr lang="en-US" sz="1000" b="1" kern="1200" dirty="0"/>
        </a:p>
      </dsp:txBody>
      <dsp:txXfrm>
        <a:off x="4073601" y="872561"/>
        <a:ext cx="941955" cy="470977"/>
      </dsp:txXfrm>
    </dsp:sp>
    <dsp:sp modelId="{953C33AA-152A-484B-8B9D-3DD14110B7EB}">
      <dsp:nvSpPr>
        <dsp:cNvPr id="0" name=""/>
        <dsp:cNvSpPr/>
      </dsp:nvSpPr>
      <dsp:spPr>
        <a:xfrm>
          <a:off x="6267231" y="872561"/>
          <a:ext cx="923898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Deputy Chief Training / </a:t>
          </a:r>
          <a:r>
            <a:rPr lang="en-US" sz="1000" b="1" kern="1200" dirty="0" err="1"/>
            <a:t>Decon</a:t>
          </a:r>
          <a:r>
            <a:rPr lang="en-US" sz="1000" b="1" kern="1200" dirty="0"/>
            <a:t>  </a:t>
          </a:r>
        </a:p>
      </dsp:txBody>
      <dsp:txXfrm>
        <a:off x="6267231" y="872561"/>
        <a:ext cx="923898" cy="470977"/>
      </dsp:txXfrm>
    </dsp:sp>
    <dsp:sp modelId="{DBBEEB98-9DCD-EC4E-BFB9-3BD49FBF1126}">
      <dsp:nvSpPr>
        <dsp:cNvPr id="0" name=""/>
        <dsp:cNvSpPr/>
      </dsp:nvSpPr>
      <dsp:spPr>
        <a:xfrm>
          <a:off x="4643484" y="1541349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Fire </a:t>
          </a:r>
          <a:r>
            <a:rPr lang="en-US" sz="1000" b="1" kern="1200" dirty="0" smtClean="0"/>
            <a:t>Marshal</a:t>
          </a:r>
          <a:endParaRPr lang="en-US" sz="1000" b="1" kern="1200" dirty="0"/>
        </a:p>
      </dsp:txBody>
      <dsp:txXfrm>
        <a:off x="4643484" y="1541349"/>
        <a:ext cx="941955" cy="470977"/>
      </dsp:txXfrm>
    </dsp:sp>
    <dsp:sp modelId="{D402A63C-2BD4-7440-BAEE-10474CB10060}">
      <dsp:nvSpPr>
        <dsp:cNvPr id="0" name=""/>
        <dsp:cNvSpPr/>
      </dsp:nvSpPr>
      <dsp:spPr>
        <a:xfrm>
          <a:off x="4073601" y="2210138"/>
          <a:ext cx="941955" cy="4709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/>
            <a:t>Deputy </a:t>
          </a:r>
          <a:r>
            <a:rPr lang="en-US" sz="1000" b="1" kern="1200"/>
            <a:t>Fire </a:t>
          </a:r>
          <a:r>
            <a:rPr lang="en-US" sz="1000" b="1" kern="1200" smtClean="0"/>
            <a:t>Marshal</a:t>
          </a:r>
          <a:endParaRPr lang="en-US" sz="1000" b="1" kern="1200" dirty="0"/>
        </a:p>
      </dsp:txBody>
      <dsp:txXfrm>
        <a:off x="4073601" y="2210138"/>
        <a:ext cx="941955" cy="470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597785-0017-8B41-84DE-6063014CD60B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5D7F10-CCE8-5A4B-BDEC-A0158D513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5D7F10-CCE8-5A4B-BDEC-A0158D5136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90575-F04D-DBEA-8173-761D9CA58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4A56-A047-3777-2B05-E8AB69410E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DB26B-AC83-C14E-CB26-EEA92B66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AEDFE-C7E3-FED5-8A96-AF0070249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2815-E769-A304-E4BC-9A48CB778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9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B773D-18E7-8ACF-9561-645E936E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6BCDC3-EB67-17F4-0E8B-68A2B6EBE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B68D8-B40D-0CE5-B0B8-2D024DEC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F053C-761C-02F0-CDBA-F9C4F45E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799E9-35A8-EFF4-2663-CE191DB4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0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AEBFF4-B766-0D35-0CA8-A74E4994EE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E9A70C-0597-DE96-1E64-7D7B8567E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8F323-461B-C61F-D599-2D72BAEC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ABB85-3ABA-B194-E454-4F4728515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78067-7798-31E0-F6F9-C13C69D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E560-2B37-C957-1ADC-9D8EE04E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69CB2-C458-82A7-DC40-319D2DB5B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37EF2-66C1-8E1B-88FC-796156FD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8AF7E-EF0A-F972-660F-7DB44BB0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CCE3D-2205-3627-6FF9-9D1AC13C2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8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0441-DC9F-416F-0EEC-AD9241C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3202D-572B-C174-E54C-6EE98EA4C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4D254-EA0B-7574-4FC9-D7564FCA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70C6E-B6F9-0FCD-5F55-7E6596B8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185F0-E4D8-718A-687A-377600AED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0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F492E-F890-D4FD-950B-97AB09E9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80A54-F2CF-2CDE-C09D-F287AC7FB2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A08A6-7DC5-C6AE-36FF-4D999FE3F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6C85A-6B7E-F472-EEC8-BC31E1461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777B-CBE4-FCEC-84F7-6AAE8FF94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CECDE-DC47-F622-97AE-2F67CE39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7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9D6B-BBC2-9F8F-B934-559448FB1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68D70-B3AD-6CA1-6B8F-39F10A291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D8AC82-FC58-7717-BFF7-293779A96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BFC59-C4D0-F08B-F9A3-54CC683E4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91E6EE-01DE-7FC6-310F-7E8024757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7392EB-873E-10B2-AFCD-404D26B8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313B55-3B18-04B2-CB4A-D25C0270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363D-BDD4-769C-9CC9-55122542B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9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4D00-7787-993E-B753-E3D59BF4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D293C-6B7F-BEFF-A6AB-EDD75D103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D8F981-78F3-1707-B75D-434D7A48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0CA1D-AD8A-A157-134C-DFB5A6CB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D9C94-D2F6-4D83-6FA4-DF4C7002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7124FF-8ED6-837E-6A20-E8B57909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0A2E8-F63D-27F6-8AE5-E913A2BF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EB21E-55E1-F10A-0F02-7D3C3128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F2846-5E96-AD79-8430-E6F9538F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63FFB9-6836-A93A-1EA4-A5DC5297F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3F066-2E2F-C5AB-70B1-8D3839CF3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5C39-3C52-DACD-91E1-45052D44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41020-80E4-0D95-A315-DF0CD320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8F73-9489-2E08-50C6-94D1C9BB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3F9AA4-51AD-DCBF-C03E-27736E6B7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B0D90-FD3B-7914-70A5-D01644BE8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293B8D-8711-ADBE-AD77-DEE93D259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849A5-684C-E200-9F6C-7FBF6ECB0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1B4E7-2434-3F12-4DDB-94998C36C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9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189AD9-41F3-1FE3-ED9E-87CF9A9D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0677F-A2F5-1160-7298-F8798ACA9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C86ED-EF2D-1B70-50D3-C69AE3B5B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34AE7-784F-744E-BC94-1408CB79207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BA12D-0DE2-C273-3CC4-B205AF517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5446-1EEB-2A8C-9CAE-97195FA6B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F6C52-0CE2-9947-B277-61B92D68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9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2A11F2A-A9A9-394B-7768-E32E74811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8136905"/>
              </p:ext>
            </p:extLst>
          </p:nvPr>
        </p:nvGraphicFramePr>
        <p:xfrm>
          <a:off x="660400" y="163076"/>
          <a:ext cx="11368690" cy="6694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914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136</Words>
  <Application>Microsoft Office PowerPoint</Application>
  <PresentationFormat>Widescreen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Desiree McAloon</dc:creator>
  <cp:lastModifiedBy>Station Users</cp:lastModifiedBy>
  <cp:revision>23</cp:revision>
  <cp:lastPrinted>2025-02-12T15:07:22Z</cp:lastPrinted>
  <dcterms:created xsi:type="dcterms:W3CDTF">2025-01-31T23:13:42Z</dcterms:created>
  <dcterms:modified xsi:type="dcterms:W3CDTF">2025-05-22T19:33:42Z</dcterms:modified>
</cp:coreProperties>
</file>